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5" r:id="rId4"/>
    <p:sldId id="262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8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0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01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EFC4230-83FA-4910-A843-0C60A0DB03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05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785FF20-6C9F-4AE0-A7E1-039F39BEF2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59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8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6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5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5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9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3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0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3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6A53E-6412-4210-B550-CE4C7E16903F}" type="datetimeFigureOut">
              <a:rPr lang="en-US" smtClean="0"/>
              <a:t>06/05/2020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E1FEA-41B3-4319-B332-18247D6CF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2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lors_1280x10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137"/>
            <a:ext cx="12302652" cy="688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742875" y="1690652"/>
            <a:ext cx="5032514" cy="677108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coolSlant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8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63650" y="195596"/>
            <a:ext cx="8190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NGUYỄN DU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73733" y="2979959"/>
            <a:ext cx="4906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MỘT PHẦN BA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91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4" name="Rectangle 90"/>
          <p:cNvSpPr>
            <a:spLocks noChangeArrowheads="1"/>
          </p:cNvSpPr>
          <p:nvPr/>
        </p:nvSpPr>
        <p:spPr bwMode="auto">
          <a:xfrm>
            <a:off x="4114800" y="2362200"/>
            <a:ext cx="1143000" cy="3124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943600" y="3429000"/>
            <a:ext cx="441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Lấy một phần được </a:t>
            </a:r>
            <a:r>
              <a:rPr lang="en-US" altLang="en-US" sz="3200" b="1">
                <a:latin typeface="Times New Roman" panose="02020603050405020304" pitchFamily="18" charset="0"/>
              </a:rPr>
              <a:t>một phần ba</a:t>
            </a:r>
            <a:r>
              <a:rPr lang="en-US" altLang="en-US" sz="3200">
                <a:latin typeface="Times New Roman" panose="02020603050405020304" pitchFamily="18" charset="0"/>
              </a:rPr>
              <a:t> hình vuông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791200" y="1981200"/>
            <a:ext cx="4572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Chia hình vuông thành ba phần bằng nhau</a:t>
            </a:r>
            <a:r>
              <a:rPr lang="en-US" altLang="en-US" sz="3200">
                <a:latin typeface=".VnTime" panose="020B7200000000000000" pitchFamily="34" charset="0"/>
              </a:rPr>
              <a:t> </a:t>
            </a:r>
          </a:p>
        </p:txBody>
      </p:sp>
      <p:graphicFrame>
        <p:nvGraphicFramePr>
          <p:cNvPr id="6235" name="Group 91"/>
          <p:cNvGraphicFramePr>
            <a:graphicFrameLocks noGrp="1"/>
          </p:cNvGraphicFramePr>
          <p:nvPr/>
        </p:nvGraphicFramePr>
        <p:xfrm>
          <a:off x="1828800" y="2362200"/>
          <a:ext cx="3429000" cy="312420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42599103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12270801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33610592"/>
                    </a:ext>
                  </a:extLst>
                </a:gridCol>
              </a:tblGrid>
              <a:tr h="3124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26258"/>
                  </a:ext>
                </a:extLst>
              </a:tr>
            </a:tbl>
          </a:graphicData>
        </a:graphic>
      </p:graphicFrame>
      <p:sp>
        <p:nvSpPr>
          <p:cNvPr id="6185" name="Rectangle 41"/>
          <p:cNvSpPr>
            <a:spLocks noChangeArrowheads="1"/>
          </p:cNvSpPr>
          <p:nvPr/>
        </p:nvSpPr>
        <p:spPr bwMode="auto">
          <a:xfrm>
            <a:off x="1565276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6187" name="Group 43"/>
          <p:cNvGrpSpPr>
            <a:grpSpLocks/>
          </p:cNvGrpSpPr>
          <p:nvPr/>
        </p:nvGrpSpPr>
        <p:grpSpPr bwMode="auto">
          <a:xfrm>
            <a:off x="4419600" y="3200400"/>
            <a:ext cx="533400" cy="1066800"/>
            <a:chOff x="303" y="1824"/>
            <a:chExt cx="336" cy="672"/>
          </a:xfrm>
        </p:grpSpPr>
        <p:sp>
          <p:nvSpPr>
            <p:cNvPr id="6184" name="Line 40"/>
            <p:cNvSpPr>
              <a:spLocks noChangeShapeType="1"/>
            </p:cNvSpPr>
            <p:nvPr/>
          </p:nvSpPr>
          <p:spPr bwMode="auto">
            <a:xfrm>
              <a:off x="303" y="2168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Rectangle 42"/>
            <p:cNvSpPr>
              <a:spLocks noChangeArrowheads="1"/>
            </p:cNvSpPr>
            <p:nvPr/>
          </p:nvSpPr>
          <p:spPr bwMode="auto">
            <a:xfrm>
              <a:off x="336" y="1824"/>
              <a:ext cx="258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>
                  <a:cs typeface="Times New Roman" panose="02020603050405020304" pitchFamily="18" charset="0"/>
                </a:rPr>
                <a:t>1</a:t>
              </a:r>
              <a:endParaRPr lang="en-US" altLang="en-US" sz="3200"/>
            </a:p>
            <a:p>
              <a:r>
                <a:rPr lang="en-US" altLang="en-US" sz="3200">
                  <a:cs typeface="Times New Roman" panose="02020603050405020304" pitchFamily="18" charset="0"/>
                </a:rPr>
                <a:t>3</a:t>
              </a:r>
              <a:endParaRPr lang="en-US" altLang="en-US" sz="3200"/>
            </a:p>
          </p:txBody>
        </p:sp>
      </p:grpSp>
      <p:grpSp>
        <p:nvGrpSpPr>
          <p:cNvPr id="6189" name="Group 45"/>
          <p:cNvGrpSpPr>
            <a:grpSpLocks/>
          </p:cNvGrpSpPr>
          <p:nvPr/>
        </p:nvGrpSpPr>
        <p:grpSpPr bwMode="auto">
          <a:xfrm>
            <a:off x="3276600" y="3200400"/>
            <a:ext cx="533400" cy="1066800"/>
            <a:chOff x="303" y="1824"/>
            <a:chExt cx="336" cy="672"/>
          </a:xfrm>
        </p:grpSpPr>
        <p:sp>
          <p:nvSpPr>
            <p:cNvPr id="6190" name="Line 46"/>
            <p:cNvSpPr>
              <a:spLocks noChangeShapeType="1"/>
            </p:cNvSpPr>
            <p:nvPr/>
          </p:nvSpPr>
          <p:spPr bwMode="auto">
            <a:xfrm>
              <a:off x="303" y="2168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Rectangle 47"/>
            <p:cNvSpPr>
              <a:spLocks noChangeArrowheads="1"/>
            </p:cNvSpPr>
            <p:nvPr/>
          </p:nvSpPr>
          <p:spPr bwMode="auto">
            <a:xfrm>
              <a:off x="336" y="1824"/>
              <a:ext cx="258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>
                  <a:cs typeface="Times New Roman" panose="02020603050405020304" pitchFamily="18" charset="0"/>
                </a:rPr>
                <a:t>1</a:t>
              </a:r>
              <a:endParaRPr lang="en-US" altLang="en-US" sz="3200"/>
            </a:p>
            <a:p>
              <a:r>
                <a:rPr lang="en-US" altLang="en-US" sz="3200">
                  <a:cs typeface="Times New Roman" panose="02020603050405020304" pitchFamily="18" charset="0"/>
                </a:rPr>
                <a:t>3</a:t>
              </a:r>
              <a:endParaRPr lang="en-US" altLang="en-US" sz="3200"/>
            </a:p>
          </p:txBody>
        </p:sp>
      </p:grpSp>
      <p:grpSp>
        <p:nvGrpSpPr>
          <p:cNvPr id="6192" name="Group 48"/>
          <p:cNvGrpSpPr>
            <a:grpSpLocks/>
          </p:cNvGrpSpPr>
          <p:nvPr/>
        </p:nvGrpSpPr>
        <p:grpSpPr bwMode="auto">
          <a:xfrm>
            <a:off x="2133600" y="3200400"/>
            <a:ext cx="533400" cy="1066800"/>
            <a:chOff x="303" y="1824"/>
            <a:chExt cx="336" cy="672"/>
          </a:xfrm>
        </p:grpSpPr>
        <p:sp>
          <p:nvSpPr>
            <p:cNvPr id="6193" name="Line 49"/>
            <p:cNvSpPr>
              <a:spLocks noChangeShapeType="1"/>
            </p:cNvSpPr>
            <p:nvPr/>
          </p:nvSpPr>
          <p:spPr bwMode="auto">
            <a:xfrm>
              <a:off x="303" y="2168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Rectangle 50"/>
            <p:cNvSpPr>
              <a:spLocks noChangeArrowheads="1"/>
            </p:cNvSpPr>
            <p:nvPr/>
          </p:nvSpPr>
          <p:spPr bwMode="auto">
            <a:xfrm>
              <a:off x="336" y="1824"/>
              <a:ext cx="258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>
                  <a:cs typeface="Times New Roman" panose="02020603050405020304" pitchFamily="18" charset="0"/>
                </a:rPr>
                <a:t>1</a:t>
              </a:r>
              <a:endParaRPr lang="en-US" altLang="en-US" sz="3200"/>
            </a:p>
            <a:p>
              <a:r>
                <a:rPr lang="en-US" altLang="en-US" sz="3200">
                  <a:cs typeface="Times New Roman" panose="02020603050405020304" pitchFamily="18" charset="0"/>
                </a:rPr>
                <a:t>3</a:t>
              </a:r>
              <a:endParaRPr lang="en-US" altLang="en-US" sz="3200"/>
            </a:p>
          </p:txBody>
        </p:sp>
      </p:grpSp>
      <p:sp>
        <p:nvSpPr>
          <p:cNvPr id="6223" name="Line 79"/>
          <p:cNvSpPr>
            <a:spLocks noChangeShapeType="1"/>
          </p:cNvSpPr>
          <p:nvPr/>
        </p:nvSpPr>
        <p:spPr bwMode="auto">
          <a:xfrm>
            <a:off x="4114800" y="2362200"/>
            <a:ext cx="0" cy="312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24" name="Line 80"/>
          <p:cNvSpPr>
            <a:spLocks noChangeShapeType="1"/>
          </p:cNvSpPr>
          <p:nvPr/>
        </p:nvSpPr>
        <p:spPr bwMode="auto">
          <a:xfrm>
            <a:off x="2971800" y="2362200"/>
            <a:ext cx="0" cy="312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37" name="Text Box 93"/>
          <p:cNvSpPr txBox="1">
            <a:spLocks noChangeArrowheads="1"/>
          </p:cNvSpPr>
          <p:nvPr/>
        </p:nvSpPr>
        <p:spPr bwMode="auto">
          <a:xfrm>
            <a:off x="1827750" y="854214"/>
            <a:ext cx="7010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400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thiệu</a:t>
            </a: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40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” (      )</a:t>
            </a:r>
            <a:endParaRPr lang="en-US" altLang="en-US" sz="4000" dirty="0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grpSp>
        <p:nvGrpSpPr>
          <p:cNvPr id="6238" name="Group 94"/>
          <p:cNvGrpSpPr>
            <a:grpSpLocks/>
          </p:cNvGrpSpPr>
          <p:nvPr/>
        </p:nvGrpSpPr>
        <p:grpSpPr bwMode="auto">
          <a:xfrm>
            <a:off x="7543801" y="762000"/>
            <a:ext cx="455613" cy="1066800"/>
            <a:chOff x="2544" y="3648"/>
            <a:chExt cx="287" cy="672"/>
          </a:xfrm>
        </p:grpSpPr>
        <p:sp>
          <p:nvSpPr>
            <p:cNvPr id="6239" name="Line 95"/>
            <p:cNvSpPr>
              <a:spLocks noChangeShapeType="1"/>
            </p:cNvSpPr>
            <p:nvPr/>
          </p:nvSpPr>
          <p:spPr bwMode="auto">
            <a:xfrm>
              <a:off x="2544" y="3991"/>
              <a:ext cx="28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0" name="Rectangle 96"/>
            <p:cNvSpPr>
              <a:spLocks noChangeArrowheads="1"/>
            </p:cNvSpPr>
            <p:nvPr/>
          </p:nvSpPr>
          <p:spPr bwMode="auto">
            <a:xfrm>
              <a:off x="2573" y="3648"/>
              <a:ext cx="258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  <a:endParaRPr lang="en-US" altLang="en-US" sz="3200">
                <a:solidFill>
                  <a:srgbClr val="FF0000"/>
                </a:solidFill>
              </a:endParaRPr>
            </a:p>
            <a:p>
              <a:r>
                <a:rPr lang="en-US" altLang="en-US" sz="3200">
                  <a:solidFill>
                    <a:srgbClr val="FF0000"/>
                  </a:solidFill>
                  <a:cs typeface="Times New Roman" panose="02020603050405020304" pitchFamily="18" charset="0"/>
                </a:rPr>
                <a:t>3</a:t>
              </a:r>
              <a:endParaRPr lang="en-US" altLang="en-US" sz="320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547848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uiExpand="1" build="allAtOnce"/>
      <p:bldP spid="62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728052"/>
              </p:ext>
            </p:extLst>
          </p:nvPr>
        </p:nvGraphicFramePr>
        <p:xfrm>
          <a:off x="4813915" y="1119794"/>
          <a:ext cx="2895600" cy="466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790126" y="1259543"/>
            <a:ext cx="1447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3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0126" y="3545543"/>
            <a:ext cx="1447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142426" y="3419614"/>
            <a:ext cx="2209800" cy="1588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381966"/>
              </p:ext>
            </p:extLst>
          </p:nvPr>
        </p:nvGraphicFramePr>
        <p:xfrm>
          <a:off x="7695126" y="1107143"/>
          <a:ext cx="2895600" cy="466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99170"/>
              </p:ext>
            </p:extLst>
          </p:nvPr>
        </p:nvGraphicFramePr>
        <p:xfrm>
          <a:off x="1980126" y="1107143"/>
          <a:ext cx="2895600" cy="466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967248" y="3469343"/>
            <a:ext cx="2895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2538748" y="3431243"/>
            <a:ext cx="4648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862054" y="3466564"/>
            <a:ext cx="2895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5371820" y="3461356"/>
            <a:ext cx="4648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633315" y="3439273"/>
            <a:ext cx="2895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066365" y="304800"/>
            <a:ext cx="8763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4400" b="1" dirty="0" err="1" smtClean="0">
                <a:solidFill>
                  <a:schemeClr val="hlink"/>
                </a:solidFill>
                <a:latin typeface="Times New Roman" panose="02020603050405020304" pitchFamily="18" charset="0"/>
              </a:rPr>
              <a:t>ột</a:t>
            </a:r>
            <a:r>
              <a:rPr lang="en-US" altLang="en-US" sz="4400" b="1" dirty="0" smtClean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hlink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4400" b="1" dirty="0" smtClean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hlink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4400" b="1" dirty="0" smtClean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 smtClean="0">
                <a:solidFill>
                  <a:schemeClr val="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400" b="1" dirty="0" smtClean="0">
                <a:solidFill>
                  <a:schemeClr val="hlink"/>
                </a:solidFill>
                <a:latin typeface=".VnTime" panose="020B7200000000000000" pitchFamily="34" charset="0"/>
              </a:rPr>
              <a:t> </a:t>
            </a:r>
            <a:endParaRPr lang="en-US" altLang="en-US" sz="3600" dirty="0"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2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1" name="Oval 139"/>
          <p:cNvSpPr>
            <a:spLocks noChangeArrowheads="1"/>
          </p:cNvSpPr>
          <p:nvPr/>
        </p:nvSpPr>
        <p:spPr bwMode="auto">
          <a:xfrm>
            <a:off x="8985250" y="4441825"/>
            <a:ext cx="762000" cy="762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30" name="Oval 138"/>
          <p:cNvSpPr>
            <a:spLocks noChangeArrowheads="1"/>
          </p:cNvSpPr>
          <p:nvPr/>
        </p:nvSpPr>
        <p:spPr bwMode="auto">
          <a:xfrm>
            <a:off x="6616700" y="4654550"/>
            <a:ext cx="762000" cy="762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29" name="Oval 137"/>
          <p:cNvSpPr>
            <a:spLocks noChangeArrowheads="1"/>
          </p:cNvSpPr>
          <p:nvPr/>
        </p:nvSpPr>
        <p:spPr bwMode="auto">
          <a:xfrm>
            <a:off x="2057400" y="4724400"/>
            <a:ext cx="762000" cy="762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828800" y="1639327"/>
            <a:ext cx="5514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1 :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tô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3200" b="1" dirty="0">
                <a:latin typeface=".VnTime" panose="020B7200000000000000" pitchFamily="34" charset="0"/>
              </a:rPr>
              <a:t> 	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334000" y="1676400"/>
            <a:ext cx="3429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3200" b="1" dirty="0"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114551" y="4833938"/>
            <a:ext cx="671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A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281488" y="4702176"/>
            <a:ext cx="671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B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672263" y="4768851"/>
            <a:ext cx="671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C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9043988" y="4573588"/>
            <a:ext cx="671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D</a:t>
            </a:r>
          </a:p>
        </p:txBody>
      </p:sp>
      <p:graphicFrame>
        <p:nvGraphicFramePr>
          <p:cNvPr id="8238" name="Object 46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8077200" y="2438400"/>
          <a:ext cx="2401888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Chart" r:id="rId4" imgW="2657475" imgH="2419350" progId="MSGraph.Chart.8">
                  <p:embed followColorScheme="full"/>
                </p:oleObj>
              </mc:Choice>
              <mc:Fallback>
                <p:oleObj name="Chart" r:id="rId4" imgW="2657475" imgH="2419350" progId="MSGraph.Chart.8">
                  <p:embed followColorScheme="full"/>
                  <p:pic>
                    <p:nvPicPr>
                      <p:cNvPr id="8238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438400"/>
                        <a:ext cx="2401888" cy="218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1" name="Group 99"/>
          <p:cNvGraphicFramePr>
            <a:graphicFrameLocks noGrp="1"/>
          </p:cNvGraphicFramePr>
          <p:nvPr>
            <p:ph sz="quarter" idx="4"/>
          </p:nvPr>
        </p:nvGraphicFramePr>
        <p:xfrm>
          <a:off x="1905000" y="2743200"/>
          <a:ext cx="1447800" cy="155448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1006876825"/>
                    </a:ext>
                  </a:extLst>
                </a:gridCol>
              </a:tblGrid>
              <a:tr h="254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80941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792429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245279"/>
                  </a:ext>
                </a:extLst>
              </a:tr>
            </a:tbl>
          </a:graphicData>
        </a:graphic>
      </p:graphicFrame>
      <p:grpSp>
        <p:nvGrpSpPr>
          <p:cNvPr id="8217" name="Group 25"/>
          <p:cNvGrpSpPr>
            <a:grpSpLocks/>
          </p:cNvGrpSpPr>
          <p:nvPr/>
        </p:nvGrpSpPr>
        <p:grpSpPr bwMode="auto">
          <a:xfrm>
            <a:off x="4876801" y="1447800"/>
            <a:ext cx="455613" cy="1066800"/>
            <a:chOff x="303" y="1768"/>
            <a:chExt cx="337" cy="784"/>
          </a:xfrm>
        </p:grpSpPr>
        <p:sp>
          <p:nvSpPr>
            <p:cNvPr id="8218" name="Line 26"/>
            <p:cNvSpPr>
              <a:spLocks noChangeShapeType="1"/>
            </p:cNvSpPr>
            <p:nvPr/>
          </p:nvSpPr>
          <p:spPr bwMode="auto">
            <a:xfrm>
              <a:off x="303" y="2168"/>
              <a:ext cx="3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Rectangle 27"/>
            <p:cNvSpPr>
              <a:spLocks noChangeArrowheads="1"/>
            </p:cNvSpPr>
            <p:nvPr/>
          </p:nvSpPr>
          <p:spPr bwMode="auto">
            <a:xfrm>
              <a:off x="337" y="1768"/>
              <a:ext cx="303" cy="7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800600" algn="ctr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3200">
                  <a:cs typeface="Times New Roman" panose="02020603050405020304" pitchFamily="18" charset="0"/>
                </a:rPr>
                <a:t>1</a:t>
              </a:r>
              <a:endParaRPr lang="en-US" altLang="en-US" sz="3200"/>
            </a:p>
            <a:p>
              <a:r>
                <a:rPr lang="en-US" altLang="en-US" sz="3200">
                  <a:cs typeface="Times New Roman" panose="02020603050405020304" pitchFamily="18" charset="0"/>
                </a:rPr>
                <a:t>3</a:t>
              </a:r>
              <a:endParaRPr lang="en-US" altLang="en-US" sz="3200"/>
            </a:p>
          </p:txBody>
        </p:sp>
      </p:grpSp>
      <p:pic>
        <p:nvPicPr>
          <p:cNvPr id="8318" name="Picture 126" descr="Picture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43201"/>
            <a:ext cx="1752600" cy="1598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19" name="Picture 127" descr="untitle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43201"/>
            <a:ext cx="1981200" cy="165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3718" y="121024"/>
            <a:ext cx="5782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SGK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114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773518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8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8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8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8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8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8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8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8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8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/>
      <p:bldP spid="8199" grpId="0"/>
      <p:bldP spid="8200" grpId="0"/>
      <p:bldP spid="8201" grpId="0"/>
      <p:bldP spid="8202" grpId="0"/>
      <p:bldOleChart spid="82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905000" y="762000"/>
            <a:ext cx="609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hlink"/>
                </a:solidFill>
                <a:latin typeface="Times New Roman" panose="02020603050405020304" pitchFamily="18" charset="0"/>
              </a:rPr>
              <a:t>Bài tập 3: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</a:rPr>
              <a:t>Hình nào đã khoanh vào      </a:t>
            </a:r>
          </a:p>
        </p:txBody>
      </p:sp>
      <p:graphicFrame>
        <p:nvGraphicFramePr>
          <p:cNvPr id="1024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467600" y="762001"/>
          <a:ext cx="28098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139680" imgH="393480" progId="Equation.3">
                  <p:embed/>
                </p:oleObj>
              </mc:Choice>
              <mc:Fallback>
                <p:oleObj name="Equation" r:id="rId4" imgW="139680" imgH="393480" progId="Equation.3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762001"/>
                        <a:ext cx="280988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772401" y="838201"/>
            <a:ext cx="2112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số con gà?</a:t>
            </a:r>
          </a:p>
        </p:txBody>
      </p:sp>
      <p:grpSp>
        <p:nvGrpSpPr>
          <p:cNvPr id="10759" name="Group 519"/>
          <p:cNvGrpSpPr>
            <a:grpSpLocks/>
          </p:cNvGrpSpPr>
          <p:nvPr/>
        </p:nvGrpSpPr>
        <p:grpSpPr bwMode="auto">
          <a:xfrm>
            <a:off x="1828800" y="1981200"/>
            <a:ext cx="3276600" cy="3429000"/>
            <a:chOff x="96" y="1056"/>
            <a:chExt cx="2304" cy="2352"/>
          </a:xfrm>
        </p:grpSpPr>
        <p:sp>
          <p:nvSpPr>
            <p:cNvPr id="10540" name="Rectangle 300"/>
            <p:cNvSpPr>
              <a:spLocks noChangeArrowheads="1"/>
            </p:cNvSpPr>
            <p:nvPr/>
          </p:nvSpPr>
          <p:spPr bwMode="auto">
            <a:xfrm>
              <a:off x="96" y="1056"/>
              <a:ext cx="2304" cy="23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9" name="Oval 299"/>
            <p:cNvSpPr>
              <a:spLocks noChangeArrowheads="1"/>
            </p:cNvSpPr>
            <p:nvPr/>
          </p:nvSpPr>
          <p:spPr bwMode="auto">
            <a:xfrm>
              <a:off x="1680" y="1056"/>
              <a:ext cx="672" cy="2352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64" name="Group 24"/>
            <p:cNvGrpSpPr>
              <a:grpSpLocks noChangeAspect="1"/>
            </p:cNvGrpSpPr>
            <p:nvPr/>
          </p:nvGrpSpPr>
          <p:grpSpPr bwMode="auto">
            <a:xfrm>
              <a:off x="1680" y="1344"/>
              <a:ext cx="480" cy="480"/>
              <a:chOff x="912" y="2256"/>
              <a:chExt cx="816" cy="816"/>
            </a:xfrm>
          </p:grpSpPr>
          <p:sp>
            <p:nvSpPr>
              <p:cNvPr id="10265" name="AutoShape 25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6" name="Freeform 26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7" name="Freeform 27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8" name="Freeform 28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Freeform 29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0" name="Freeform 30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1" name="Freeform 31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2" name="Freeform 32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Freeform 33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4" name="Freeform 34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5" name="Freeform 35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6" name="Freeform 36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7" name="Freeform 37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8" name="Freeform 38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Freeform 39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0" name="Freeform 40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1" name="Freeform 41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82" name="Group 42"/>
            <p:cNvGrpSpPr>
              <a:grpSpLocks noChangeAspect="1"/>
            </p:cNvGrpSpPr>
            <p:nvPr/>
          </p:nvGrpSpPr>
          <p:grpSpPr bwMode="auto">
            <a:xfrm>
              <a:off x="144" y="1344"/>
              <a:ext cx="480" cy="480"/>
              <a:chOff x="912" y="2256"/>
              <a:chExt cx="816" cy="816"/>
            </a:xfrm>
          </p:grpSpPr>
          <p:sp>
            <p:nvSpPr>
              <p:cNvPr id="10283" name="AutoShape 43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4" name="Freeform 44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5" name="Freeform 45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6" name="Freeform 46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7" name="Freeform 47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8" name="Freeform 48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9" name="Freeform 49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Freeform 50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1" name="Freeform 51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Freeform 52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3" name="Freeform 53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4" name="Freeform 54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5" name="Freeform 55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6" name="Freeform 56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7" name="Freeform 57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8" name="Freeform 58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9" name="Freeform 59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00" name="Group 60"/>
            <p:cNvGrpSpPr>
              <a:grpSpLocks noChangeAspect="1"/>
            </p:cNvGrpSpPr>
            <p:nvPr/>
          </p:nvGrpSpPr>
          <p:grpSpPr bwMode="auto">
            <a:xfrm>
              <a:off x="1200" y="1344"/>
              <a:ext cx="480" cy="480"/>
              <a:chOff x="912" y="2256"/>
              <a:chExt cx="816" cy="816"/>
            </a:xfrm>
          </p:grpSpPr>
          <p:sp>
            <p:nvSpPr>
              <p:cNvPr id="10301" name="AutoShape 61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2" name="Freeform 62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3" name="Freeform 63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4" name="Freeform 64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5" name="Freeform 65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Freeform 66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7" name="Freeform 67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8" name="Freeform 68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9" name="Freeform 69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0" name="Freeform 70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1" name="Freeform 71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2" name="Freeform 72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3" name="Freeform 73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4" name="Freeform 74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5" name="Freeform 75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6" name="Freeform 76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7" name="Freeform 77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18" name="Group 78"/>
            <p:cNvGrpSpPr>
              <a:grpSpLocks noChangeAspect="1"/>
            </p:cNvGrpSpPr>
            <p:nvPr/>
          </p:nvGrpSpPr>
          <p:grpSpPr bwMode="auto">
            <a:xfrm>
              <a:off x="672" y="1344"/>
              <a:ext cx="480" cy="480"/>
              <a:chOff x="912" y="2256"/>
              <a:chExt cx="816" cy="816"/>
            </a:xfrm>
          </p:grpSpPr>
          <p:sp>
            <p:nvSpPr>
              <p:cNvPr id="10319" name="AutoShape 79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0" name="Freeform 80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1" name="Freeform 81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2" name="Freeform 82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3" name="Freeform 83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4" name="Freeform 84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5" name="Freeform 85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6" name="Freeform 86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7" name="Freeform 87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8" name="Freeform 88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9" name="Freeform 89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0" name="Freeform 90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1" name="Freeform 91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2" name="Freeform 92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3" name="Freeform 93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4" name="Freeform 94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5" name="Freeform 95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6" name="Group 96"/>
            <p:cNvGrpSpPr>
              <a:grpSpLocks noChangeAspect="1"/>
            </p:cNvGrpSpPr>
            <p:nvPr/>
          </p:nvGrpSpPr>
          <p:grpSpPr bwMode="auto">
            <a:xfrm>
              <a:off x="672" y="1968"/>
              <a:ext cx="480" cy="480"/>
              <a:chOff x="912" y="2256"/>
              <a:chExt cx="816" cy="816"/>
            </a:xfrm>
          </p:grpSpPr>
          <p:sp>
            <p:nvSpPr>
              <p:cNvPr id="10337" name="AutoShape 97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8" name="Freeform 98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9" name="Freeform 99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0" name="Freeform 100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1" name="Freeform 101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2" name="Freeform 102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3" name="Freeform 103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4" name="Freeform 104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5" name="Freeform 105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6" name="Freeform 106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7" name="Freeform 107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8" name="Freeform 108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9" name="Freeform 109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0" name="Freeform 110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1" name="Freeform 111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2" name="Freeform 112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3" name="Freeform 113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54" name="Group 114"/>
            <p:cNvGrpSpPr>
              <a:grpSpLocks noChangeAspect="1"/>
            </p:cNvGrpSpPr>
            <p:nvPr/>
          </p:nvGrpSpPr>
          <p:grpSpPr bwMode="auto">
            <a:xfrm>
              <a:off x="144" y="1968"/>
              <a:ext cx="480" cy="480"/>
              <a:chOff x="912" y="2256"/>
              <a:chExt cx="816" cy="816"/>
            </a:xfrm>
          </p:grpSpPr>
          <p:sp>
            <p:nvSpPr>
              <p:cNvPr id="10355" name="AutoShape 115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6" name="Freeform 116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7" name="Freeform 117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8" name="Freeform 118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9" name="Freeform 119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0" name="Freeform 120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1" name="Freeform 121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2" name="Freeform 122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3" name="Freeform 123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4" name="Freeform 124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5" name="Freeform 125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6" name="Freeform 126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7" name="Freeform 127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8" name="Freeform 128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9" name="Freeform 129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0" name="Freeform 130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1" name="Freeform 131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26" name="Group 186"/>
            <p:cNvGrpSpPr>
              <a:grpSpLocks noChangeAspect="1"/>
            </p:cNvGrpSpPr>
            <p:nvPr/>
          </p:nvGrpSpPr>
          <p:grpSpPr bwMode="auto">
            <a:xfrm>
              <a:off x="1728" y="1968"/>
              <a:ext cx="480" cy="480"/>
              <a:chOff x="912" y="2256"/>
              <a:chExt cx="816" cy="816"/>
            </a:xfrm>
          </p:grpSpPr>
          <p:sp>
            <p:nvSpPr>
              <p:cNvPr id="10427" name="AutoShape 187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8" name="Freeform 188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9" name="Freeform 189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0" name="Freeform 190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1" name="Freeform 191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2" name="Freeform 192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3" name="Freeform 193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4" name="Freeform 194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5" name="Freeform 195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6" name="Freeform 196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7" name="Freeform 197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8" name="Freeform 198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9" name="Freeform 199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0" name="Freeform 200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1" name="Freeform 201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2" name="Freeform 202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3" name="Freeform 203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44" name="Group 204"/>
            <p:cNvGrpSpPr>
              <a:grpSpLocks noChangeAspect="1"/>
            </p:cNvGrpSpPr>
            <p:nvPr/>
          </p:nvGrpSpPr>
          <p:grpSpPr bwMode="auto">
            <a:xfrm>
              <a:off x="1200" y="1968"/>
              <a:ext cx="480" cy="480"/>
              <a:chOff x="912" y="2256"/>
              <a:chExt cx="816" cy="816"/>
            </a:xfrm>
          </p:grpSpPr>
          <p:sp>
            <p:nvSpPr>
              <p:cNvPr id="10445" name="AutoShape 205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6" name="Freeform 206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7" name="Freeform 207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8" name="Freeform 208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9" name="Freeform 209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0" name="Freeform 210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1" name="Freeform 211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2" name="Freeform 212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3" name="Freeform 213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4" name="Freeform 214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5" name="Freeform 215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6" name="Freeform 216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7" name="Freeform 217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8" name="Freeform 218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9" name="Freeform 219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0" name="Freeform 220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1" name="Freeform 221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62" name="Group 222"/>
            <p:cNvGrpSpPr>
              <a:grpSpLocks noChangeAspect="1"/>
            </p:cNvGrpSpPr>
            <p:nvPr/>
          </p:nvGrpSpPr>
          <p:grpSpPr bwMode="auto">
            <a:xfrm>
              <a:off x="1248" y="2592"/>
              <a:ext cx="480" cy="480"/>
              <a:chOff x="912" y="2256"/>
              <a:chExt cx="816" cy="816"/>
            </a:xfrm>
          </p:grpSpPr>
          <p:sp>
            <p:nvSpPr>
              <p:cNvPr id="10463" name="AutoShape 223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4" name="Freeform 224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5" name="Freeform 225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6" name="Freeform 226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7" name="Freeform 227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8" name="Freeform 228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9" name="Freeform 229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0" name="Freeform 230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1" name="Freeform 231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2" name="Freeform 232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3" name="Freeform 233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4" name="Freeform 234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5" name="Freeform 235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6" name="Freeform 236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7" name="Freeform 237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8" name="Freeform 238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9" name="Freeform 239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80" name="Group 240"/>
            <p:cNvGrpSpPr>
              <a:grpSpLocks noChangeAspect="1"/>
            </p:cNvGrpSpPr>
            <p:nvPr/>
          </p:nvGrpSpPr>
          <p:grpSpPr bwMode="auto">
            <a:xfrm>
              <a:off x="720" y="2592"/>
              <a:ext cx="480" cy="480"/>
              <a:chOff x="912" y="2256"/>
              <a:chExt cx="816" cy="816"/>
            </a:xfrm>
          </p:grpSpPr>
          <p:sp>
            <p:nvSpPr>
              <p:cNvPr id="10481" name="AutoShape 241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2" name="Freeform 242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3" name="Freeform 243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4" name="Freeform 244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" name="Freeform 245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6" name="Freeform 246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7" name="Freeform 247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8" name="Freeform 248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9" name="Freeform 249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0" name="Freeform 250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1" name="Freeform 251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2" name="Freeform 252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3" name="Freeform 253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4" name="Freeform 254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5" name="Freeform 255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6" name="Freeform 256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7" name="Freeform 257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98" name="Group 258"/>
            <p:cNvGrpSpPr>
              <a:grpSpLocks noChangeAspect="1"/>
            </p:cNvGrpSpPr>
            <p:nvPr/>
          </p:nvGrpSpPr>
          <p:grpSpPr bwMode="auto">
            <a:xfrm>
              <a:off x="144" y="2592"/>
              <a:ext cx="480" cy="480"/>
              <a:chOff x="912" y="2256"/>
              <a:chExt cx="816" cy="816"/>
            </a:xfrm>
          </p:grpSpPr>
          <p:sp>
            <p:nvSpPr>
              <p:cNvPr id="10499" name="AutoShape 259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0" name="Freeform 260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1" name="Freeform 261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2" name="Freeform 262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3" name="Freeform 263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4" name="Freeform 264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5" name="Freeform 265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6" name="Freeform 266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7" name="Freeform 267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8" name="Freeform 268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9" name="Freeform 269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0" name="Freeform 270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1" name="Freeform 271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2" name="Freeform 272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3" name="Freeform 273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4" name="Freeform 274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5" name="Freeform 275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516" name="Group 276"/>
            <p:cNvGrpSpPr>
              <a:grpSpLocks noChangeAspect="1"/>
            </p:cNvGrpSpPr>
            <p:nvPr/>
          </p:nvGrpSpPr>
          <p:grpSpPr bwMode="auto">
            <a:xfrm>
              <a:off x="1776" y="2592"/>
              <a:ext cx="480" cy="480"/>
              <a:chOff x="912" y="2256"/>
              <a:chExt cx="816" cy="816"/>
            </a:xfrm>
          </p:grpSpPr>
          <p:sp>
            <p:nvSpPr>
              <p:cNvPr id="10517" name="AutoShape 277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8" name="Freeform 278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9" name="Freeform 279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0" name="Freeform 280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1" name="Freeform 281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2" name="Freeform 282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3" name="Freeform 283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4" name="Freeform 284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5" name="Freeform 285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6" name="Freeform 286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7" name="Freeform 287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8" name="Freeform 288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9" name="Freeform 289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0" name="Freeform 290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1" name="Freeform 291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2" name="Freeform 292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3" name="Freeform 293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760" name="Group 520"/>
          <p:cNvGrpSpPr>
            <a:grpSpLocks/>
          </p:cNvGrpSpPr>
          <p:nvPr/>
        </p:nvGrpSpPr>
        <p:grpSpPr bwMode="auto">
          <a:xfrm>
            <a:off x="5585151" y="1987803"/>
            <a:ext cx="4724400" cy="3429000"/>
            <a:chOff x="2592" y="1056"/>
            <a:chExt cx="3168" cy="2352"/>
          </a:xfrm>
        </p:grpSpPr>
        <p:sp>
          <p:nvSpPr>
            <p:cNvPr id="10758" name="Rectangle 518"/>
            <p:cNvSpPr>
              <a:spLocks noChangeArrowheads="1"/>
            </p:cNvSpPr>
            <p:nvPr/>
          </p:nvSpPr>
          <p:spPr bwMode="auto">
            <a:xfrm>
              <a:off x="2592" y="1056"/>
              <a:ext cx="3168" cy="23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" name="Oval 517"/>
            <p:cNvSpPr>
              <a:spLocks noChangeArrowheads="1"/>
            </p:cNvSpPr>
            <p:nvPr/>
          </p:nvSpPr>
          <p:spPr bwMode="auto">
            <a:xfrm>
              <a:off x="2640" y="1056"/>
              <a:ext cx="1008" cy="2352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541" name="Group 301"/>
            <p:cNvGrpSpPr>
              <a:grpSpLocks noChangeAspect="1"/>
            </p:cNvGrpSpPr>
            <p:nvPr/>
          </p:nvGrpSpPr>
          <p:grpSpPr bwMode="auto">
            <a:xfrm>
              <a:off x="5184" y="1968"/>
              <a:ext cx="480" cy="480"/>
              <a:chOff x="912" y="2256"/>
              <a:chExt cx="816" cy="816"/>
            </a:xfrm>
          </p:grpSpPr>
          <p:sp>
            <p:nvSpPr>
              <p:cNvPr id="10542" name="AutoShape 302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3" name="Freeform 303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4" name="Freeform 304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5" name="Freeform 305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6" name="Freeform 306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7" name="Freeform 307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8" name="Freeform 308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9" name="Freeform 309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0" name="Freeform 310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1" name="Freeform 311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2" name="Freeform 312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3" name="Freeform 313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4" name="Freeform 314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5" name="Freeform 315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6" name="Freeform 316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7" name="Freeform 317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8" name="Freeform 318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559" name="Group 319"/>
            <p:cNvGrpSpPr>
              <a:grpSpLocks noChangeAspect="1"/>
            </p:cNvGrpSpPr>
            <p:nvPr/>
          </p:nvGrpSpPr>
          <p:grpSpPr bwMode="auto">
            <a:xfrm>
              <a:off x="3648" y="1968"/>
              <a:ext cx="480" cy="480"/>
              <a:chOff x="912" y="2256"/>
              <a:chExt cx="816" cy="816"/>
            </a:xfrm>
          </p:grpSpPr>
          <p:sp>
            <p:nvSpPr>
              <p:cNvPr id="10560" name="AutoShape 320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1" name="Freeform 321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2" name="Freeform 322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3" name="Freeform 323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4" name="Freeform 324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5" name="Freeform 325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6" name="Freeform 326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7" name="Freeform 327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8" name="Freeform 328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9" name="Freeform 329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0" name="Freeform 330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1" name="Freeform 331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2" name="Freeform 332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3" name="Freeform 333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4" name="Freeform 334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5" name="Freeform 335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6" name="Freeform 336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577" name="Group 337"/>
            <p:cNvGrpSpPr>
              <a:grpSpLocks noChangeAspect="1"/>
            </p:cNvGrpSpPr>
            <p:nvPr/>
          </p:nvGrpSpPr>
          <p:grpSpPr bwMode="auto">
            <a:xfrm>
              <a:off x="4704" y="1968"/>
              <a:ext cx="480" cy="480"/>
              <a:chOff x="912" y="2256"/>
              <a:chExt cx="816" cy="816"/>
            </a:xfrm>
          </p:grpSpPr>
          <p:sp>
            <p:nvSpPr>
              <p:cNvPr id="10578" name="AutoShape 338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9" name="Freeform 339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0" name="Freeform 340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1" name="Freeform 341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2" name="Freeform 342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3" name="Freeform 343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4" name="Freeform 344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5" name="Freeform 345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6" name="Freeform 346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7" name="Freeform 347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8" name="Freeform 348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9" name="Freeform 349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0" name="Freeform 350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1" name="Freeform 351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2" name="Freeform 352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3" name="Freeform 353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4" name="Freeform 354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595" name="Group 355"/>
            <p:cNvGrpSpPr>
              <a:grpSpLocks noChangeAspect="1"/>
            </p:cNvGrpSpPr>
            <p:nvPr/>
          </p:nvGrpSpPr>
          <p:grpSpPr bwMode="auto">
            <a:xfrm>
              <a:off x="4176" y="1968"/>
              <a:ext cx="480" cy="480"/>
              <a:chOff x="912" y="2256"/>
              <a:chExt cx="816" cy="816"/>
            </a:xfrm>
          </p:grpSpPr>
          <p:sp>
            <p:nvSpPr>
              <p:cNvPr id="10596" name="AutoShape 356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7" name="Freeform 357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8" name="Freeform 358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9" name="Freeform 359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0" name="Freeform 360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1" name="Freeform 361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2" name="Freeform 362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3" name="Freeform 363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4" name="Freeform 364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5" name="Freeform 365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6" name="Freeform 366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7" name="Freeform 367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8" name="Freeform 368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9" name="Freeform 369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0" name="Freeform 370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1" name="Freeform 371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2" name="Freeform 372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13" name="Group 373"/>
            <p:cNvGrpSpPr>
              <a:grpSpLocks noChangeAspect="1"/>
            </p:cNvGrpSpPr>
            <p:nvPr/>
          </p:nvGrpSpPr>
          <p:grpSpPr bwMode="auto">
            <a:xfrm>
              <a:off x="2640" y="1968"/>
              <a:ext cx="480" cy="480"/>
              <a:chOff x="912" y="2256"/>
              <a:chExt cx="816" cy="816"/>
            </a:xfrm>
          </p:grpSpPr>
          <p:sp>
            <p:nvSpPr>
              <p:cNvPr id="10614" name="AutoShape 374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5" name="Freeform 375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6" name="Freeform 376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7" name="Freeform 377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8" name="Freeform 378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9" name="Freeform 379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0" name="Freeform 380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1" name="Freeform 381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2" name="Freeform 382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3" name="Freeform 383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4" name="Freeform 384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5" name="Freeform 385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6" name="Freeform 386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7" name="Freeform 387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8" name="Freeform 388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9" name="Freeform 389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0" name="Freeform 390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31" name="Group 391"/>
            <p:cNvGrpSpPr>
              <a:grpSpLocks noChangeAspect="1"/>
            </p:cNvGrpSpPr>
            <p:nvPr/>
          </p:nvGrpSpPr>
          <p:grpSpPr bwMode="auto">
            <a:xfrm>
              <a:off x="3168" y="1968"/>
              <a:ext cx="480" cy="480"/>
              <a:chOff x="912" y="2256"/>
              <a:chExt cx="816" cy="816"/>
            </a:xfrm>
          </p:grpSpPr>
          <p:sp>
            <p:nvSpPr>
              <p:cNvPr id="10632" name="AutoShape 392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3" name="Freeform 393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4" name="Freeform 394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5" name="Freeform 395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6" name="Freeform 396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7" name="Freeform 397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8" name="Freeform 398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9" name="Freeform 399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0" name="Freeform 400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1" name="Freeform 401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2" name="Freeform 402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3" name="Freeform 403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4" name="Freeform 404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5" name="Freeform 405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6" name="Freeform 406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7" name="Freeform 407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8" name="Freeform 408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49" name="Group 409"/>
            <p:cNvGrpSpPr>
              <a:grpSpLocks noChangeAspect="1"/>
            </p:cNvGrpSpPr>
            <p:nvPr/>
          </p:nvGrpSpPr>
          <p:grpSpPr bwMode="auto">
            <a:xfrm>
              <a:off x="3888" y="1344"/>
              <a:ext cx="480" cy="480"/>
              <a:chOff x="912" y="2256"/>
              <a:chExt cx="816" cy="816"/>
            </a:xfrm>
          </p:grpSpPr>
          <p:sp>
            <p:nvSpPr>
              <p:cNvPr id="10650" name="AutoShape 410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1" name="Freeform 411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2" name="Freeform 412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3" name="Freeform 413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4" name="Freeform 414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5" name="Freeform 415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6" name="Freeform 416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7" name="Freeform 417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8" name="Freeform 418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9" name="Freeform 419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0" name="Freeform 420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1" name="Freeform 421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2" name="Freeform 422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3" name="Freeform 423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4" name="Freeform 424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5" name="Freeform 425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6" name="Freeform 426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67" name="Group 427"/>
            <p:cNvGrpSpPr>
              <a:grpSpLocks noChangeAspect="1"/>
            </p:cNvGrpSpPr>
            <p:nvPr/>
          </p:nvGrpSpPr>
          <p:grpSpPr bwMode="auto">
            <a:xfrm>
              <a:off x="4944" y="1344"/>
              <a:ext cx="480" cy="480"/>
              <a:chOff x="912" y="2256"/>
              <a:chExt cx="816" cy="816"/>
            </a:xfrm>
          </p:grpSpPr>
          <p:sp>
            <p:nvSpPr>
              <p:cNvPr id="10668" name="AutoShape 428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9" name="Freeform 429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0" name="Freeform 430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1" name="Freeform 431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2" name="Freeform 432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3" name="Freeform 433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4" name="Freeform 434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5" name="Freeform 435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6" name="Freeform 436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7" name="Freeform 437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8" name="Freeform 438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9" name="Freeform 439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0" name="Freeform 440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1" name="Freeform 441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2" name="Freeform 442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3" name="Freeform 443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4" name="Freeform 444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85" name="Group 445"/>
            <p:cNvGrpSpPr>
              <a:grpSpLocks noChangeAspect="1"/>
            </p:cNvGrpSpPr>
            <p:nvPr/>
          </p:nvGrpSpPr>
          <p:grpSpPr bwMode="auto">
            <a:xfrm>
              <a:off x="2880" y="1344"/>
              <a:ext cx="480" cy="480"/>
              <a:chOff x="912" y="2256"/>
              <a:chExt cx="816" cy="816"/>
            </a:xfrm>
          </p:grpSpPr>
          <p:sp>
            <p:nvSpPr>
              <p:cNvPr id="10686" name="AutoShape 446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7" name="Freeform 447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8" name="Freeform 448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9" name="Freeform 449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0" name="Freeform 450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1" name="Freeform 451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2" name="Freeform 452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3" name="Freeform 453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4" name="Freeform 454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5" name="Freeform 455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6" name="Freeform 456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7" name="Freeform 457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8" name="Freeform 458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9" name="Freeform 459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0" name="Freeform 460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1" name="Freeform 461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2" name="Freeform 462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703" name="Group 463"/>
            <p:cNvGrpSpPr>
              <a:grpSpLocks noChangeAspect="1"/>
            </p:cNvGrpSpPr>
            <p:nvPr/>
          </p:nvGrpSpPr>
          <p:grpSpPr bwMode="auto">
            <a:xfrm>
              <a:off x="3936" y="2592"/>
              <a:ext cx="480" cy="480"/>
              <a:chOff x="912" y="2256"/>
              <a:chExt cx="816" cy="816"/>
            </a:xfrm>
          </p:grpSpPr>
          <p:sp>
            <p:nvSpPr>
              <p:cNvPr id="10704" name="AutoShape 464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5" name="Freeform 465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6" name="Freeform 466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7" name="Freeform 467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8" name="Freeform 468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9" name="Freeform 469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0" name="Freeform 470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1" name="Freeform 471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2" name="Freeform 472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3" name="Freeform 473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4" name="Freeform 474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5" name="Freeform 475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6" name="Freeform 476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7" name="Freeform 477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8" name="Freeform 478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9" name="Freeform 479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0" name="Freeform 480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721" name="Group 481"/>
            <p:cNvGrpSpPr>
              <a:grpSpLocks noChangeAspect="1"/>
            </p:cNvGrpSpPr>
            <p:nvPr/>
          </p:nvGrpSpPr>
          <p:grpSpPr bwMode="auto">
            <a:xfrm>
              <a:off x="4992" y="2592"/>
              <a:ext cx="480" cy="480"/>
              <a:chOff x="912" y="2256"/>
              <a:chExt cx="816" cy="816"/>
            </a:xfrm>
          </p:grpSpPr>
          <p:sp>
            <p:nvSpPr>
              <p:cNvPr id="10722" name="AutoShape 482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3" name="Freeform 483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4" name="Freeform 484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5" name="Freeform 485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6" name="Freeform 486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7" name="Freeform 487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8" name="Freeform 488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9" name="Freeform 489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0" name="Freeform 490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1" name="Freeform 491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2" name="Freeform 492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3" name="Freeform 493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4" name="Freeform 494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5" name="Freeform 495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6" name="Freeform 496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7" name="Freeform 497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8" name="Freeform 498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739" name="Group 499"/>
            <p:cNvGrpSpPr>
              <a:grpSpLocks noChangeAspect="1"/>
            </p:cNvGrpSpPr>
            <p:nvPr/>
          </p:nvGrpSpPr>
          <p:grpSpPr bwMode="auto">
            <a:xfrm>
              <a:off x="2928" y="2592"/>
              <a:ext cx="480" cy="480"/>
              <a:chOff x="912" y="2256"/>
              <a:chExt cx="816" cy="816"/>
            </a:xfrm>
          </p:grpSpPr>
          <p:sp>
            <p:nvSpPr>
              <p:cNvPr id="10740" name="AutoShape 500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1" name="Freeform 501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105 w 607"/>
                  <a:gd name="T1" fmla="*/ 0 h 324"/>
                  <a:gd name="T2" fmla="*/ 60 w 607"/>
                  <a:gd name="T3" fmla="*/ 30 h 324"/>
                  <a:gd name="T4" fmla="*/ 30 w 607"/>
                  <a:gd name="T5" fmla="*/ 63 h 324"/>
                  <a:gd name="T6" fmla="*/ 9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11 w 607"/>
                  <a:gd name="T13" fmla="*/ 212 h 324"/>
                  <a:gd name="T14" fmla="*/ 30 w 607"/>
                  <a:gd name="T15" fmla="*/ 243 h 324"/>
                  <a:gd name="T16" fmla="*/ 59 w 607"/>
                  <a:gd name="T17" fmla="*/ 271 h 324"/>
                  <a:gd name="T18" fmla="*/ 69 w 607"/>
                  <a:gd name="T19" fmla="*/ 278 h 324"/>
                  <a:gd name="T20" fmla="*/ 82 w 607"/>
                  <a:gd name="T21" fmla="*/ 284 h 324"/>
                  <a:gd name="T22" fmla="*/ 94 w 607"/>
                  <a:gd name="T23" fmla="*/ 291 h 324"/>
                  <a:gd name="T24" fmla="*/ 110 w 607"/>
                  <a:gd name="T25" fmla="*/ 296 h 324"/>
                  <a:gd name="T26" fmla="*/ 124 w 607"/>
                  <a:gd name="T27" fmla="*/ 301 h 324"/>
                  <a:gd name="T28" fmla="*/ 142 w 607"/>
                  <a:gd name="T29" fmla="*/ 306 h 324"/>
                  <a:gd name="T30" fmla="*/ 160 w 607"/>
                  <a:gd name="T31" fmla="*/ 310 h 324"/>
                  <a:gd name="T32" fmla="*/ 178 w 607"/>
                  <a:gd name="T33" fmla="*/ 314 h 324"/>
                  <a:gd name="T34" fmla="*/ 195 w 607"/>
                  <a:gd name="T35" fmla="*/ 317 h 324"/>
                  <a:gd name="T36" fmla="*/ 215 w 607"/>
                  <a:gd name="T37" fmla="*/ 319 h 324"/>
                  <a:gd name="T38" fmla="*/ 234 w 607"/>
                  <a:gd name="T39" fmla="*/ 321 h 324"/>
                  <a:gd name="T40" fmla="*/ 254 w 607"/>
                  <a:gd name="T41" fmla="*/ 324 h 324"/>
                  <a:gd name="T42" fmla="*/ 274 w 607"/>
                  <a:gd name="T43" fmla="*/ 324 h 324"/>
                  <a:gd name="T44" fmla="*/ 295 w 607"/>
                  <a:gd name="T45" fmla="*/ 324 h 324"/>
                  <a:gd name="T46" fmla="*/ 314 w 607"/>
                  <a:gd name="T47" fmla="*/ 324 h 324"/>
                  <a:gd name="T48" fmla="*/ 336 w 607"/>
                  <a:gd name="T49" fmla="*/ 323 h 324"/>
                  <a:gd name="T50" fmla="*/ 357 w 607"/>
                  <a:gd name="T51" fmla="*/ 321 h 324"/>
                  <a:gd name="T52" fmla="*/ 378 w 607"/>
                  <a:gd name="T53" fmla="*/ 318 h 324"/>
                  <a:gd name="T54" fmla="*/ 398 w 607"/>
                  <a:gd name="T55" fmla="*/ 316 h 324"/>
                  <a:gd name="T56" fmla="*/ 419 w 607"/>
                  <a:gd name="T57" fmla="*/ 312 h 324"/>
                  <a:gd name="T58" fmla="*/ 439 w 607"/>
                  <a:gd name="T59" fmla="*/ 308 h 324"/>
                  <a:gd name="T60" fmla="*/ 458 w 607"/>
                  <a:gd name="T61" fmla="*/ 303 h 324"/>
                  <a:gd name="T62" fmla="*/ 478 w 607"/>
                  <a:gd name="T63" fmla="*/ 298 h 324"/>
                  <a:gd name="T64" fmla="*/ 496 w 607"/>
                  <a:gd name="T65" fmla="*/ 292 h 324"/>
                  <a:gd name="T66" fmla="*/ 512 w 607"/>
                  <a:gd name="T67" fmla="*/ 286 h 324"/>
                  <a:gd name="T68" fmla="*/ 527 w 607"/>
                  <a:gd name="T69" fmla="*/ 279 h 324"/>
                  <a:gd name="T70" fmla="*/ 543 w 607"/>
                  <a:gd name="T71" fmla="*/ 272 h 324"/>
                  <a:gd name="T72" fmla="*/ 558 w 607"/>
                  <a:gd name="T73" fmla="*/ 264 h 324"/>
                  <a:gd name="T74" fmla="*/ 570 w 607"/>
                  <a:gd name="T75" fmla="*/ 256 h 324"/>
                  <a:gd name="T76" fmla="*/ 584 w 607"/>
                  <a:gd name="T77" fmla="*/ 246 h 324"/>
                  <a:gd name="T78" fmla="*/ 595 w 607"/>
                  <a:gd name="T79" fmla="*/ 236 h 324"/>
                  <a:gd name="T80" fmla="*/ 606 w 607"/>
                  <a:gd name="T81" fmla="*/ 226 h 324"/>
                  <a:gd name="T82" fmla="*/ 607 w 607"/>
                  <a:gd name="T83" fmla="*/ 194 h 324"/>
                  <a:gd name="T84" fmla="*/ 568 w 607"/>
                  <a:gd name="T85" fmla="*/ 185 h 324"/>
                  <a:gd name="T86" fmla="*/ 574 w 607"/>
                  <a:gd name="T87" fmla="*/ 141 h 324"/>
                  <a:gd name="T88" fmla="*/ 558 w 607"/>
                  <a:gd name="T89" fmla="*/ 134 h 324"/>
                  <a:gd name="T90" fmla="*/ 540 w 607"/>
                  <a:gd name="T91" fmla="*/ 107 h 324"/>
                  <a:gd name="T92" fmla="*/ 467 w 607"/>
                  <a:gd name="T93" fmla="*/ 115 h 324"/>
                  <a:gd name="T94" fmla="*/ 465 w 607"/>
                  <a:gd name="T95" fmla="*/ 101 h 324"/>
                  <a:gd name="T96" fmla="*/ 442 w 607"/>
                  <a:gd name="T97" fmla="*/ 95 h 324"/>
                  <a:gd name="T98" fmla="*/ 440 w 607"/>
                  <a:gd name="T99" fmla="*/ 79 h 324"/>
                  <a:gd name="T100" fmla="*/ 405 w 607"/>
                  <a:gd name="T101" fmla="*/ 64 h 324"/>
                  <a:gd name="T102" fmla="*/ 355 w 607"/>
                  <a:gd name="T103" fmla="*/ 68 h 324"/>
                  <a:gd name="T104" fmla="*/ 350 w 607"/>
                  <a:gd name="T105" fmla="*/ 55 h 324"/>
                  <a:gd name="T106" fmla="*/ 329 w 607"/>
                  <a:gd name="T107" fmla="*/ 57 h 324"/>
                  <a:gd name="T108" fmla="*/ 297 w 607"/>
                  <a:gd name="T109" fmla="*/ 31 h 324"/>
                  <a:gd name="T110" fmla="*/ 295 w 607"/>
                  <a:gd name="T111" fmla="*/ 15 h 324"/>
                  <a:gd name="T112" fmla="*/ 258 w 607"/>
                  <a:gd name="T113" fmla="*/ 5 h 324"/>
                  <a:gd name="T114" fmla="*/ 208 w 607"/>
                  <a:gd name="T115" fmla="*/ 13 h 324"/>
                  <a:gd name="T116" fmla="*/ 105 w 607"/>
                  <a:gd name="T1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2" name="Freeform 502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18 w 428"/>
                  <a:gd name="T1" fmla="*/ 0 h 41"/>
                  <a:gd name="T2" fmla="*/ 300 w 428"/>
                  <a:gd name="T3" fmla="*/ 6 h 41"/>
                  <a:gd name="T4" fmla="*/ 280 w 428"/>
                  <a:gd name="T5" fmla="*/ 11 h 41"/>
                  <a:gd name="T6" fmla="*/ 261 w 428"/>
                  <a:gd name="T7" fmla="*/ 16 h 41"/>
                  <a:gd name="T8" fmla="*/ 241 w 428"/>
                  <a:gd name="T9" fmla="*/ 20 h 41"/>
                  <a:gd name="T10" fmla="*/ 220 w 428"/>
                  <a:gd name="T11" fmla="*/ 24 h 41"/>
                  <a:gd name="T12" fmla="*/ 200 w 428"/>
                  <a:gd name="T13" fmla="*/ 26 h 41"/>
                  <a:gd name="T14" fmla="*/ 179 w 428"/>
                  <a:gd name="T15" fmla="*/ 29 h 41"/>
                  <a:gd name="T16" fmla="*/ 158 w 428"/>
                  <a:gd name="T17" fmla="*/ 31 h 41"/>
                  <a:gd name="T18" fmla="*/ 136 w 428"/>
                  <a:gd name="T19" fmla="*/ 32 h 41"/>
                  <a:gd name="T20" fmla="*/ 117 w 428"/>
                  <a:gd name="T21" fmla="*/ 32 h 41"/>
                  <a:gd name="T22" fmla="*/ 96 w 428"/>
                  <a:gd name="T23" fmla="*/ 32 h 41"/>
                  <a:gd name="T24" fmla="*/ 76 w 428"/>
                  <a:gd name="T25" fmla="*/ 32 h 41"/>
                  <a:gd name="T26" fmla="*/ 56 w 428"/>
                  <a:gd name="T27" fmla="*/ 29 h 41"/>
                  <a:gd name="T28" fmla="*/ 37 w 428"/>
                  <a:gd name="T29" fmla="*/ 27 h 41"/>
                  <a:gd name="T30" fmla="*/ 17 w 428"/>
                  <a:gd name="T31" fmla="*/ 25 h 41"/>
                  <a:gd name="T32" fmla="*/ 0 w 428"/>
                  <a:gd name="T33" fmla="*/ 22 h 41"/>
                  <a:gd name="T34" fmla="*/ 19 w 428"/>
                  <a:gd name="T35" fmla="*/ 27 h 41"/>
                  <a:gd name="T36" fmla="*/ 42 w 428"/>
                  <a:gd name="T37" fmla="*/ 32 h 41"/>
                  <a:gd name="T38" fmla="*/ 71 w 428"/>
                  <a:gd name="T39" fmla="*/ 35 h 41"/>
                  <a:gd name="T40" fmla="*/ 101 w 428"/>
                  <a:gd name="T41" fmla="*/ 38 h 41"/>
                  <a:gd name="T42" fmla="*/ 135 w 428"/>
                  <a:gd name="T43" fmla="*/ 39 h 41"/>
                  <a:gd name="T44" fmla="*/ 170 w 428"/>
                  <a:gd name="T45" fmla="*/ 41 h 41"/>
                  <a:gd name="T46" fmla="*/ 206 w 428"/>
                  <a:gd name="T47" fmla="*/ 41 h 41"/>
                  <a:gd name="T48" fmla="*/ 241 w 428"/>
                  <a:gd name="T49" fmla="*/ 41 h 41"/>
                  <a:gd name="T50" fmla="*/ 275 w 428"/>
                  <a:gd name="T51" fmla="*/ 40 h 41"/>
                  <a:gd name="T52" fmla="*/ 309 w 428"/>
                  <a:gd name="T53" fmla="*/ 38 h 41"/>
                  <a:gd name="T54" fmla="*/ 339 w 428"/>
                  <a:gd name="T55" fmla="*/ 36 h 41"/>
                  <a:gd name="T56" fmla="*/ 365 w 428"/>
                  <a:gd name="T57" fmla="*/ 34 h 41"/>
                  <a:gd name="T58" fmla="*/ 389 w 428"/>
                  <a:gd name="T59" fmla="*/ 31 h 41"/>
                  <a:gd name="T60" fmla="*/ 408 w 428"/>
                  <a:gd name="T61" fmla="*/ 26 h 41"/>
                  <a:gd name="T62" fmla="*/ 421 w 428"/>
                  <a:gd name="T63" fmla="*/ 22 h 41"/>
                  <a:gd name="T64" fmla="*/ 428 w 428"/>
                  <a:gd name="T65" fmla="*/ 17 h 41"/>
                  <a:gd name="T66" fmla="*/ 428 w 428"/>
                  <a:gd name="T67" fmla="*/ 12 h 41"/>
                  <a:gd name="T68" fmla="*/ 419 w 428"/>
                  <a:gd name="T69" fmla="*/ 8 h 41"/>
                  <a:gd name="T70" fmla="*/ 403 w 428"/>
                  <a:gd name="T71" fmla="*/ 5 h 41"/>
                  <a:gd name="T72" fmla="*/ 383 w 428"/>
                  <a:gd name="T73" fmla="*/ 2 h 41"/>
                  <a:gd name="T74" fmla="*/ 364 w 428"/>
                  <a:gd name="T75" fmla="*/ 1 h 41"/>
                  <a:gd name="T76" fmla="*/ 344 w 428"/>
                  <a:gd name="T77" fmla="*/ 0 h 41"/>
                  <a:gd name="T78" fmla="*/ 328 w 428"/>
                  <a:gd name="T79" fmla="*/ 0 h 41"/>
                  <a:gd name="T80" fmla="*/ 318 w 428"/>
                  <a:gd name="T8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3" name="Freeform 503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7 w 547"/>
                  <a:gd name="T1" fmla="*/ 84 h 281"/>
                  <a:gd name="T2" fmla="*/ 38 w 547"/>
                  <a:gd name="T3" fmla="*/ 218 h 281"/>
                  <a:gd name="T4" fmla="*/ 217 w 547"/>
                  <a:gd name="T5" fmla="*/ 253 h 281"/>
                  <a:gd name="T6" fmla="*/ 221 w 547"/>
                  <a:gd name="T7" fmla="*/ 259 h 281"/>
                  <a:gd name="T8" fmla="*/ 197 w 547"/>
                  <a:gd name="T9" fmla="*/ 268 h 281"/>
                  <a:gd name="T10" fmla="*/ 183 w 547"/>
                  <a:gd name="T11" fmla="*/ 273 h 281"/>
                  <a:gd name="T12" fmla="*/ 237 w 547"/>
                  <a:gd name="T13" fmla="*/ 266 h 281"/>
                  <a:gd name="T14" fmla="*/ 286 w 547"/>
                  <a:gd name="T15" fmla="*/ 251 h 281"/>
                  <a:gd name="T16" fmla="*/ 300 w 547"/>
                  <a:gd name="T17" fmla="*/ 249 h 281"/>
                  <a:gd name="T18" fmla="*/ 281 w 547"/>
                  <a:gd name="T19" fmla="*/ 260 h 281"/>
                  <a:gd name="T20" fmla="*/ 251 w 547"/>
                  <a:gd name="T21" fmla="*/ 271 h 281"/>
                  <a:gd name="T22" fmla="*/ 297 w 547"/>
                  <a:gd name="T23" fmla="*/ 265 h 281"/>
                  <a:gd name="T24" fmla="*/ 338 w 547"/>
                  <a:gd name="T25" fmla="*/ 250 h 281"/>
                  <a:gd name="T26" fmla="*/ 364 w 547"/>
                  <a:gd name="T27" fmla="*/ 239 h 281"/>
                  <a:gd name="T28" fmla="*/ 363 w 547"/>
                  <a:gd name="T29" fmla="*/ 247 h 281"/>
                  <a:gd name="T30" fmla="*/ 311 w 547"/>
                  <a:gd name="T31" fmla="*/ 271 h 281"/>
                  <a:gd name="T32" fmla="*/ 327 w 547"/>
                  <a:gd name="T33" fmla="*/ 273 h 281"/>
                  <a:gd name="T34" fmla="*/ 386 w 547"/>
                  <a:gd name="T35" fmla="*/ 250 h 281"/>
                  <a:gd name="T36" fmla="*/ 419 w 547"/>
                  <a:gd name="T37" fmla="*/ 232 h 281"/>
                  <a:gd name="T38" fmla="*/ 425 w 547"/>
                  <a:gd name="T39" fmla="*/ 235 h 281"/>
                  <a:gd name="T40" fmla="*/ 389 w 547"/>
                  <a:gd name="T41" fmla="*/ 260 h 281"/>
                  <a:gd name="T42" fmla="*/ 379 w 547"/>
                  <a:gd name="T43" fmla="*/ 272 h 281"/>
                  <a:gd name="T44" fmla="*/ 439 w 547"/>
                  <a:gd name="T45" fmla="*/ 250 h 281"/>
                  <a:gd name="T46" fmla="*/ 476 w 547"/>
                  <a:gd name="T47" fmla="*/ 227 h 281"/>
                  <a:gd name="T48" fmla="*/ 499 w 547"/>
                  <a:gd name="T49" fmla="*/ 217 h 281"/>
                  <a:gd name="T50" fmla="*/ 478 w 547"/>
                  <a:gd name="T51" fmla="*/ 236 h 281"/>
                  <a:gd name="T52" fmla="*/ 437 w 547"/>
                  <a:gd name="T53" fmla="*/ 260 h 281"/>
                  <a:gd name="T54" fmla="*/ 482 w 547"/>
                  <a:gd name="T55" fmla="*/ 245 h 281"/>
                  <a:gd name="T56" fmla="*/ 512 w 547"/>
                  <a:gd name="T57" fmla="*/ 234 h 281"/>
                  <a:gd name="T58" fmla="*/ 537 w 547"/>
                  <a:gd name="T59" fmla="*/ 223 h 281"/>
                  <a:gd name="T60" fmla="*/ 546 w 547"/>
                  <a:gd name="T61" fmla="*/ 207 h 281"/>
                  <a:gd name="T62" fmla="*/ 505 w 547"/>
                  <a:gd name="T63" fmla="*/ 196 h 281"/>
                  <a:gd name="T64" fmla="*/ 439 w 547"/>
                  <a:gd name="T65" fmla="*/ 195 h 281"/>
                  <a:gd name="T66" fmla="*/ 416 w 547"/>
                  <a:gd name="T67" fmla="*/ 172 h 281"/>
                  <a:gd name="T68" fmla="*/ 395 w 547"/>
                  <a:gd name="T69" fmla="*/ 177 h 281"/>
                  <a:gd name="T70" fmla="*/ 366 w 547"/>
                  <a:gd name="T71" fmla="*/ 183 h 281"/>
                  <a:gd name="T72" fmla="*/ 345 w 547"/>
                  <a:gd name="T73" fmla="*/ 184 h 281"/>
                  <a:gd name="T74" fmla="*/ 311 w 547"/>
                  <a:gd name="T75" fmla="*/ 183 h 281"/>
                  <a:gd name="T76" fmla="*/ 292 w 547"/>
                  <a:gd name="T77" fmla="*/ 178 h 281"/>
                  <a:gd name="T78" fmla="*/ 285 w 547"/>
                  <a:gd name="T79" fmla="*/ 160 h 281"/>
                  <a:gd name="T80" fmla="*/ 256 w 547"/>
                  <a:gd name="T81" fmla="*/ 159 h 281"/>
                  <a:gd name="T82" fmla="*/ 226 w 547"/>
                  <a:gd name="T83" fmla="*/ 172 h 281"/>
                  <a:gd name="T84" fmla="*/ 219 w 547"/>
                  <a:gd name="T85" fmla="*/ 193 h 281"/>
                  <a:gd name="T86" fmla="*/ 192 w 547"/>
                  <a:gd name="T87" fmla="*/ 206 h 281"/>
                  <a:gd name="T88" fmla="*/ 183 w 547"/>
                  <a:gd name="T89" fmla="*/ 202 h 281"/>
                  <a:gd name="T90" fmla="*/ 205 w 547"/>
                  <a:gd name="T91" fmla="*/ 185 h 281"/>
                  <a:gd name="T92" fmla="*/ 201 w 547"/>
                  <a:gd name="T93" fmla="*/ 177 h 281"/>
                  <a:gd name="T94" fmla="*/ 196 w 547"/>
                  <a:gd name="T95" fmla="*/ 104 h 281"/>
                  <a:gd name="T96" fmla="*/ 75 w 547"/>
                  <a:gd name="T97" fmla="*/ 77 h 281"/>
                  <a:gd name="T98" fmla="*/ 86 w 547"/>
                  <a:gd name="T99" fmla="*/ 43 h 281"/>
                  <a:gd name="T100" fmla="*/ 73 w 547"/>
                  <a:gd name="T101" fmla="*/ 0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4" name="Freeform 504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2 w 473"/>
                  <a:gd name="T1" fmla="*/ 2 h 216"/>
                  <a:gd name="T2" fmla="*/ 112 w 473"/>
                  <a:gd name="T3" fmla="*/ 9 h 216"/>
                  <a:gd name="T4" fmla="*/ 123 w 473"/>
                  <a:gd name="T5" fmla="*/ 0 h 216"/>
                  <a:gd name="T6" fmla="*/ 149 w 473"/>
                  <a:gd name="T7" fmla="*/ 14 h 216"/>
                  <a:gd name="T8" fmla="*/ 155 w 473"/>
                  <a:gd name="T9" fmla="*/ 32 h 216"/>
                  <a:gd name="T10" fmla="*/ 190 w 473"/>
                  <a:gd name="T11" fmla="*/ 52 h 216"/>
                  <a:gd name="T12" fmla="*/ 219 w 473"/>
                  <a:gd name="T13" fmla="*/ 50 h 216"/>
                  <a:gd name="T14" fmla="*/ 233 w 473"/>
                  <a:gd name="T15" fmla="*/ 66 h 216"/>
                  <a:gd name="T16" fmla="*/ 292 w 473"/>
                  <a:gd name="T17" fmla="*/ 63 h 216"/>
                  <a:gd name="T18" fmla="*/ 302 w 473"/>
                  <a:gd name="T19" fmla="*/ 77 h 216"/>
                  <a:gd name="T20" fmla="*/ 292 w 473"/>
                  <a:gd name="T21" fmla="*/ 86 h 216"/>
                  <a:gd name="T22" fmla="*/ 322 w 473"/>
                  <a:gd name="T23" fmla="*/ 101 h 216"/>
                  <a:gd name="T24" fmla="*/ 323 w 473"/>
                  <a:gd name="T25" fmla="*/ 114 h 216"/>
                  <a:gd name="T26" fmla="*/ 354 w 473"/>
                  <a:gd name="T27" fmla="*/ 116 h 216"/>
                  <a:gd name="T28" fmla="*/ 409 w 473"/>
                  <a:gd name="T29" fmla="*/ 109 h 216"/>
                  <a:gd name="T30" fmla="*/ 423 w 473"/>
                  <a:gd name="T31" fmla="*/ 127 h 216"/>
                  <a:gd name="T32" fmla="*/ 441 w 473"/>
                  <a:gd name="T33" fmla="*/ 132 h 216"/>
                  <a:gd name="T34" fmla="*/ 425 w 473"/>
                  <a:gd name="T35" fmla="*/ 180 h 216"/>
                  <a:gd name="T36" fmla="*/ 473 w 473"/>
                  <a:gd name="T37" fmla="*/ 187 h 216"/>
                  <a:gd name="T38" fmla="*/ 466 w 473"/>
                  <a:gd name="T39" fmla="*/ 216 h 216"/>
                  <a:gd name="T40" fmla="*/ 412 w 473"/>
                  <a:gd name="T41" fmla="*/ 204 h 216"/>
                  <a:gd name="T42" fmla="*/ 396 w 473"/>
                  <a:gd name="T43" fmla="*/ 209 h 216"/>
                  <a:gd name="T44" fmla="*/ 366 w 473"/>
                  <a:gd name="T45" fmla="*/ 197 h 216"/>
                  <a:gd name="T46" fmla="*/ 361 w 473"/>
                  <a:gd name="T47" fmla="*/ 182 h 216"/>
                  <a:gd name="T48" fmla="*/ 325 w 473"/>
                  <a:gd name="T49" fmla="*/ 173 h 216"/>
                  <a:gd name="T50" fmla="*/ 274 w 473"/>
                  <a:gd name="T51" fmla="*/ 190 h 216"/>
                  <a:gd name="T52" fmla="*/ 233 w 473"/>
                  <a:gd name="T53" fmla="*/ 189 h 216"/>
                  <a:gd name="T54" fmla="*/ 228 w 473"/>
                  <a:gd name="T55" fmla="*/ 171 h 216"/>
                  <a:gd name="T56" fmla="*/ 196 w 473"/>
                  <a:gd name="T57" fmla="*/ 161 h 216"/>
                  <a:gd name="T58" fmla="*/ 116 w 473"/>
                  <a:gd name="T59" fmla="*/ 174 h 216"/>
                  <a:gd name="T60" fmla="*/ 105 w 473"/>
                  <a:gd name="T61" fmla="*/ 159 h 216"/>
                  <a:gd name="T62" fmla="*/ 130 w 473"/>
                  <a:gd name="T63" fmla="*/ 127 h 216"/>
                  <a:gd name="T64" fmla="*/ 125 w 473"/>
                  <a:gd name="T65" fmla="*/ 112 h 216"/>
                  <a:gd name="T66" fmla="*/ 52 w 473"/>
                  <a:gd name="T67" fmla="*/ 94 h 216"/>
                  <a:gd name="T68" fmla="*/ 62 w 473"/>
                  <a:gd name="T69" fmla="*/ 86 h 216"/>
                  <a:gd name="T70" fmla="*/ 59 w 473"/>
                  <a:gd name="T71" fmla="*/ 82 h 216"/>
                  <a:gd name="T72" fmla="*/ 36 w 473"/>
                  <a:gd name="T73" fmla="*/ 91 h 216"/>
                  <a:gd name="T74" fmla="*/ 20 w 473"/>
                  <a:gd name="T75" fmla="*/ 88 h 216"/>
                  <a:gd name="T76" fmla="*/ 57 w 473"/>
                  <a:gd name="T77" fmla="*/ 67 h 216"/>
                  <a:gd name="T78" fmla="*/ 52 w 473"/>
                  <a:gd name="T79" fmla="*/ 61 h 216"/>
                  <a:gd name="T80" fmla="*/ 32 w 473"/>
                  <a:gd name="T81" fmla="*/ 71 h 216"/>
                  <a:gd name="T82" fmla="*/ 32 w 473"/>
                  <a:gd name="T83" fmla="*/ 60 h 216"/>
                  <a:gd name="T84" fmla="*/ 61 w 473"/>
                  <a:gd name="T85" fmla="*/ 43 h 216"/>
                  <a:gd name="T86" fmla="*/ 54 w 473"/>
                  <a:gd name="T87" fmla="*/ 38 h 216"/>
                  <a:gd name="T88" fmla="*/ 23 w 473"/>
                  <a:gd name="T89" fmla="*/ 54 h 216"/>
                  <a:gd name="T90" fmla="*/ 16 w 473"/>
                  <a:gd name="T91" fmla="*/ 47 h 216"/>
                  <a:gd name="T92" fmla="*/ 30 w 473"/>
                  <a:gd name="T93" fmla="*/ 35 h 216"/>
                  <a:gd name="T94" fmla="*/ 64 w 473"/>
                  <a:gd name="T95" fmla="*/ 18 h 216"/>
                  <a:gd name="T96" fmla="*/ 52 w 473"/>
                  <a:gd name="T97" fmla="*/ 16 h 216"/>
                  <a:gd name="T98" fmla="*/ 27 w 473"/>
                  <a:gd name="T99" fmla="*/ 27 h 216"/>
                  <a:gd name="T100" fmla="*/ 20 w 473"/>
                  <a:gd name="T101" fmla="*/ 24 h 216"/>
                  <a:gd name="T102" fmla="*/ 46 w 473"/>
                  <a:gd name="T103" fmla="*/ 10 h 216"/>
                  <a:gd name="T104" fmla="*/ 36 w 473"/>
                  <a:gd name="T105" fmla="*/ 6 h 216"/>
                  <a:gd name="T106" fmla="*/ 11 w 473"/>
                  <a:gd name="T107" fmla="*/ 20 h 216"/>
                  <a:gd name="T108" fmla="*/ 0 w 473"/>
                  <a:gd name="T109" fmla="*/ 19 h 216"/>
                  <a:gd name="T110" fmla="*/ 2 w 473"/>
                  <a:gd name="T111" fmla="*/ 2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5" name="Freeform 505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9 w 1021"/>
                  <a:gd name="T1" fmla="*/ 96 h 598"/>
                  <a:gd name="T2" fmla="*/ 50 w 1021"/>
                  <a:gd name="T3" fmla="*/ 57 h 598"/>
                  <a:gd name="T4" fmla="*/ 99 w 1021"/>
                  <a:gd name="T5" fmla="*/ 29 h 598"/>
                  <a:gd name="T6" fmla="*/ 135 w 1021"/>
                  <a:gd name="T7" fmla="*/ 15 h 598"/>
                  <a:gd name="T8" fmla="*/ 190 w 1021"/>
                  <a:gd name="T9" fmla="*/ 2 h 598"/>
                  <a:gd name="T10" fmla="*/ 247 w 1021"/>
                  <a:gd name="T11" fmla="*/ 4 h 598"/>
                  <a:gd name="T12" fmla="*/ 316 w 1021"/>
                  <a:gd name="T13" fmla="*/ 4 h 598"/>
                  <a:gd name="T14" fmla="*/ 371 w 1021"/>
                  <a:gd name="T15" fmla="*/ 26 h 598"/>
                  <a:gd name="T16" fmla="*/ 412 w 1021"/>
                  <a:gd name="T17" fmla="*/ 46 h 598"/>
                  <a:gd name="T18" fmla="*/ 456 w 1021"/>
                  <a:gd name="T19" fmla="*/ 62 h 598"/>
                  <a:gd name="T20" fmla="*/ 463 w 1021"/>
                  <a:gd name="T21" fmla="*/ 88 h 598"/>
                  <a:gd name="T22" fmla="*/ 499 w 1021"/>
                  <a:gd name="T23" fmla="*/ 113 h 598"/>
                  <a:gd name="T24" fmla="*/ 515 w 1021"/>
                  <a:gd name="T25" fmla="*/ 137 h 598"/>
                  <a:gd name="T26" fmla="*/ 554 w 1021"/>
                  <a:gd name="T27" fmla="*/ 152 h 598"/>
                  <a:gd name="T28" fmla="*/ 568 w 1021"/>
                  <a:gd name="T29" fmla="*/ 177 h 598"/>
                  <a:gd name="T30" fmla="*/ 604 w 1021"/>
                  <a:gd name="T31" fmla="*/ 189 h 598"/>
                  <a:gd name="T32" fmla="*/ 643 w 1021"/>
                  <a:gd name="T33" fmla="*/ 187 h 598"/>
                  <a:gd name="T34" fmla="*/ 682 w 1021"/>
                  <a:gd name="T35" fmla="*/ 186 h 598"/>
                  <a:gd name="T36" fmla="*/ 730 w 1021"/>
                  <a:gd name="T37" fmla="*/ 197 h 598"/>
                  <a:gd name="T38" fmla="*/ 767 w 1021"/>
                  <a:gd name="T39" fmla="*/ 207 h 598"/>
                  <a:gd name="T40" fmla="*/ 788 w 1021"/>
                  <a:gd name="T41" fmla="*/ 208 h 598"/>
                  <a:gd name="T42" fmla="*/ 836 w 1021"/>
                  <a:gd name="T43" fmla="*/ 231 h 598"/>
                  <a:gd name="T44" fmla="*/ 835 w 1021"/>
                  <a:gd name="T45" fmla="*/ 252 h 598"/>
                  <a:gd name="T46" fmla="*/ 886 w 1021"/>
                  <a:gd name="T47" fmla="*/ 272 h 598"/>
                  <a:gd name="T48" fmla="*/ 927 w 1021"/>
                  <a:gd name="T49" fmla="*/ 296 h 598"/>
                  <a:gd name="T50" fmla="*/ 943 w 1021"/>
                  <a:gd name="T51" fmla="*/ 332 h 598"/>
                  <a:gd name="T52" fmla="*/ 978 w 1021"/>
                  <a:gd name="T53" fmla="*/ 372 h 598"/>
                  <a:gd name="T54" fmla="*/ 1012 w 1021"/>
                  <a:gd name="T55" fmla="*/ 393 h 598"/>
                  <a:gd name="T56" fmla="*/ 1021 w 1021"/>
                  <a:gd name="T57" fmla="*/ 450 h 598"/>
                  <a:gd name="T58" fmla="*/ 998 w 1021"/>
                  <a:gd name="T59" fmla="*/ 485 h 598"/>
                  <a:gd name="T60" fmla="*/ 978 w 1021"/>
                  <a:gd name="T61" fmla="*/ 530 h 598"/>
                  <a:gd name="T62" fmla="*/ 925 w 1021"/>
                  <a:gd name="T63" fmla="*/ 567 h 598"/>
                  <a:gd name="T64" fmla="*/ 886 w 1021"/>
                  <a:gd name="T65" fmla="*/ 580 h 598"/>
                  <a:gd name="T66" fmla="*/ 886 w 1021"/>
                  <a:gd name="T67" fmla="*/ 598 h 598"/>
                  <a:gd name="T68" fmla="*/ 836 w 1021"/>
                  <a:gd name="T69" fmla="*/ 583 h 598"/>
                  <a:gd name="T70" fmla="*/ 797 w 1021"/>
                  <a:gd name="T71" fmla="*/ 563 h 598"/>
                  <a:gd name="T72" fmla="*/ 737 w 1021"/>
                  <a:gd name="T73" fmla="*/ 559 h 598"/>
                  <a:gd name="T74" fmla="*/ 739 w 1021"/>
                  <a:gd name="T75" fmla="*/ 591 h 598"/>
                  <a:gd name="T76" fmla="*/ 673 w 1021"/>
                  <a:gd name="T77" fmla="*/ 586 h 598"/>
                  <a:gd name="T78" fmla="*/ 625 w 1021"/>
                  <a:gd name="T79" fmla="*/ 590 h 598"/>
                  <a:gd name="T80" fmla="*/ 584 w 1021"/>
                  <a:gd name="T81" fmla="*/ 582 h 598"/>
                  <a:gd name="T82" fmla="*/ 538 w 1021"/>
                  <a:gd name="T83" fmla="*/ 574 h 598"/>
                  <a:gd name="T84" fmla="*/ 495 w 1021"/>
                  <a:gd name="T85" fmla="*/ 574 h 598"/>
                  <a:gd name="T86" fmla="*/ 447 w 1021"/>
                  <a:gd name="T87" fmla="*/ 565 h 598"/>
                  <a:gd name="T88" fmla="*/ 391 w 1021"/>
                  <a:gd name="T89" fmla="*/ 564 h 598"/>
                  <a:gd name="T90" fmla="*/ 311 w 1021"/>
                  <a:gd name="T91" fmla="*/ 552 h 598"/>
                  <a:gd name="T92" fmla="*/ 277 w 1021"/>
                  <a:gd name="T93" fmla="*/ 512 h 598"/>
                  <a:gd name="T94" fmla="*/ 224 w 1021"/>
                  <a:gd name="T95" fmla="*/ 493 h 598"/>
                  <a:gd name="T96" fmla="*/ 176 w 1021"/>
                  <a:gd name="T97" fmla="*/ 465 h 598"/>
                  <a:gd name="T98" fmla="*/ 128 w 1021"/>
                  <a:gd name="T99" fmla="*/ 436 h 598"/>
                  <a:gd name="T100" fmla="*/ 94 w 1021"/>
                  <a:gd name="T101" fmla="*/ 414 h 598"/>
                  <a:gd name="T102" fmla="*/ 62 w 1021"/>
                  <a:gd name="T103" fmla="*/ 389 h 598"/>
                  <a:gd name="T104" fmla="*/ 19 w 1021"/>
                  <a:gd name="T105" fmla="*/ 362 h 598"/>
                  <a:gd name="T106" fmla="*/ 0 w 1021"/>
                  <a:gd name="T107" fmla="*/ 323 h 598"/>
                  <a:gd name="T108" fmla="*/ 2 w 1021"/>
                  <a:gd name="T109" fmla="*/ 289 h 598"/>
                  <a:gd name="T110" fmla="*/ 44 w 1021"/>
                  <a:gd name="T111" fmla="*/ 246 h 598"/>
                  <a:gd name="T112" fmla="*/ 41 w 1021"/>
                  <a:gd name="T113" fmla="*/ 213 h 598"/>
                  <a:gd name="T114" fmla="*/ 59 w 1021"/>
                  <a:gd name="T115" fmla="*/ 187 h 598"/>
                  <a:gd name="T116" fmla="*/ 48 w 1021"/>
                  <a:gd name="T117" fmla="*/ 175 h 598"/>
                  <a:gd name="T118" fmla="*/ 48 w 1021"/>
                  <a:gd name="T119" fmla="*/ 163 h 598"/>
                  <a:gd name="T120" fmla="*/ 32 w 1021"/>
                  <a:gd name="T121" fmla="*/ 134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6" name="Freeform 506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20 w 75"/>
                  <a:gd name="T1" fmla="*/ 6 h 30"/>
                  <a:gd name="T2" fmla="*/ 29 w 75"/>
                  <a:gd name="T3" fmla="*/ 2 h 30"/>
                  <a:gd name="T4" fmla="*/ 39 w 75"/>
                  <a:gd name="T5" fmla="*/ 0 h 30"/>
                  <a:gd name="T6" fmla="*/ 48 w 75"/>
                  <a:gd name="T7" fmla="*/ 0 h 30"/>
                  <a:gd name="T8" fmla="*/ 57 w 75"/>
                  <a:gd name="T9" fmla="*/ 1 h 30"/>
                  <a:gd name="T10" fmla="*/ 63 w 75"/>
                  <a:gd name="T11" fmla="*/ 3 h 30"/>
                  <a:gd name="T12" fmla="*/ 68 w 75"/>
                  <a:gd name="T13" fmla="*/ 6 h 30"/>
                  <a:gd name="T14" fmla="*/ 71 w 75"/>
                  <a:gd name="T15" fmla="*/ 11 h 30"/>
                  <a:gd name="T16" fmla="*/ 71 w 75"/>
                  <a:gd name="T17" fmla="*/ 16 h 30"/>
                  <a:gd name="T18" fmla="*/ 75 w 75"/>
                  <a:gd name="T19" fmla="*/ 18 h 30"/>
                  <a:gd name="T20" fmla="*/ 73 w 75"/>
                  <a:gd name="T21" fmla="*/ 22 h 30"/>
                  <a:gd name="T22" fmla="*/ 68 w 75"/>
                  <a:gd name="T23" fmla="*/ 26 h 30"/>
                  <a:gd name="T24" fmla="*/ 59 w 75"/>
                  <a:gd name="T25" fmla="*/ 29 h 30"/>
                  <a:gd name="T26" fmla="*/ 52 w 75"/>
                  <a:gd name="T27" fmla="*/ 30 h 30"/>
                  <a:gd name="T28" fmla="*/ 45 w 75"/>
                  <a:gd name="T29" fmla="*/ 30 h 30"/>
                  <a:gd name="T30" fmla="*/ 36 w 75"/>
                  <a:gd name="T31" fmla="*/ 30 h 30"/>
                  <a:gd name="T32" fmla="*/ 27 w 75"/>
                  <a:gd name="T33" fmla="*/ 30 h 30"/>
                  <a:gd name="T34" fmla="*/ 20 w 75"/>
                  <a:gd name="T35" fmla="*/ 29 h 30"/>
                  <a:gd name="T36" fmla="*/ 11 w 75"/>
                  <a:gd name="T37" fmla="*/ 28 h 30"/>
                  <a:gd name="T38" fmla="*/ 6 w 75"/>
                  <a:gd name="T39" fmla="*/ 27 h 30"/>
                  <a:gd name="T40" fmla="*/ 0 w 75"/>
                  <a:gd name="T41" fmla="*/ 26 h 30"/>
                  <a:gd name="T42" fmla="*/ 2 w 75"/>
                  <a:gd name="T43" fmla="*/ 23 h 30"/>
                  <a:gd name="T44" fmla="*/ 4 w 75"/>
                  <a:gd name="T45" fmla="*/ 19 h 30"/>
                  <a:gd name="T46" fmla="*/ 7 w 75"/>
                  <a:gd name="T47" fmla="*/ 15 h 30"/>
                  <a:gd name="T48" fmla="*/ 11 w 75"/>
                  <a:gd name="T49" fmla="*/ 12 h 30"/>
                  <a:gd name="T50" fmla="*/ 18 w 75"/>
                  <a:gd name="T51" fmla="*/ 15 h 30"/>
                  <a:gd name="T52" fmla="*/ 25 w 75"/>
                  <a:gd name="T53" fmla="*/ 16 h 30"/>
                  <a:gd name="T54" fmla="*/ 32 w 75"/>
                  <a:gd name="T55" fmla="*/ 16 h 30"/>
                  <a:gd name="T56" fmla="*/ 36 w 75"/>
                  <a:gd name="T57" fmla="*/ 14 h 30"/>
                  <a:gd name="T58" fmla="*/ 38 w 75"/>
                  <a:gd name="T59" fmla="*/ 12 h 30"/>
                  <a:gd name="T60" fmla="*/ 36 w 75"/>
                  <a:gd name="T61" fmla="*/ 9 h 30"/>
                  <a:gd name="T62" fmla="*/ 31 w 75"/>
                  <a:gd name="T63" fmla="*/ 7 h 30"/>
                  <a:gd name="T64" fmla="*/ 20 w 75"/>
                  <a:gd name="T65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7" name="Freeform 507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2 w 65"/>
                  <a:gd name="T1" fmla="*/ 0 h 62"/>
                  <a:gd name="T2" fmla="*/ 26 w 65"/>
                  <a:gd name="T3" fmla="*/ 4 h 62"/>
                  <a:gd name="T4" fmla="*/ 35 w 65"/>
                  <a:gd name="T5" fmla="*/ 9 h 62"/>
                  <a:gd name="T6" fmla="*/ 39 w 65"/>
                  <a:gd name="T7" fmla="*/ 13 h 62"/>
                  <a:gd name="T8" fmla="*/ 42 w 65"/>
                  <a:gd name="T9" fmla="*/ 18 h 62"/>
                  <a:gd name="T10" fmla="*/ 42 w 65"/>
                  <a:gd name="T11" fmla="*/ 23 h 62"/>
                  <a:gd name="T12" fmla="*/ 46 w 65"/>
                  <a:gd name="T13" fmla="*/ 28 h 62"/>
                  <a:gd name="T14" fmla="*/ 53 w 65"/>
                  <a:gd name="T15" fmla="*/ 33 h 62"/>
                  <a:gd name="T16" fmla="*/ 65 w 65"/>
                  <a:gd name="T17" fmla="*/ 38 h 62"/>
                  <a:gd name="T18" fmla="*/ 55 w 65"/>
                  <a:gd name="T19" fmla="*/ 40 h 62"/>
                  <a:gd name="T20" fmla="*/ 46 w 65"/>
                  <a:gd name="T21" fmla="*/ 45 h 62"/>
                  <a:gd name="T22" fmla="*/ 39 w 65"/>
                  <a:gd name="T23" fmla="*/ 52 h 62"/>
                  <a:gd name="T24" fmla="*/ 35 w 65"/>
                  <a:gd name="T25" fmla="*/ 62 h 62"/>
                  <a:gd name="T26" fmla="*/ 33 w 65"/>
                  <a:gd name="T27" fmla="*/ 55 h 62"/>
                  <a:gd name="T28" fmla="*/ 33 w 65"/>
                  <a:gd name="T29" fmla="*/ 49 h 62"/>
                  <a:gd name="T30" fmla="*/ 33 w 65"/>
                  <a:gd name="T31" fmla="*/ 44 h 62"/>
                  <a:gd name="T32" fmla="*/ 35 w 65"/>
                  <a:gd name="T33" fmla="*/ 39 h 62"/>
                  <a:gd name="T34" fmla="*/ 30 w 65"/>
                  <a:gd name="T35" fmla="*/ 36 h 62"/>
                  <a:gd name="T36" fmla="*/ 24 w 65"/>
                  <a:gd name="T37" fmla="*/ 33 h 62"/>
                  <a:gd name="T38" fmla="*/ 19 w 65"/>
                  <a:gd name="T39" fmla="*/ 28 h 62"/>
                  <a:gd name="T40" fmla="*/ 17 w 65"/>
                  <a:gd name="T41" fmla="*/ 24 h 62"/>
                  <a:gd name="T42" fmla="*/ 14 w 65"/>
                  <a:gd name="T43" fmla="*/ 28 h 62"/>
                  <a:gd name="T44" fmla="*/ 10 w 65"/>
                  <a:gd name="T45" fmla="*/ 32 h 62"/>
                  <a:gd name="T46" fmla="*/ 9 w 65"/>
                  <a:gd name="T47" fmla="*/ 37 h 62"/>
                  <a:gd name="T48" fmla="*/ 7 w 65"/>
                  <a:gd name="T49" fmla="*/ 43 h 62"/>
                  <a:gd name="T50" fmla="*/ 3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7 w 65"/>
                  <a:gd name="T61" fmla="*/ 10 h 62"/>
                  <a:gd name="T62" fmla="*/ 10 w 65"/>
                  <a:gd name="T63" fmla="*/ 5 h 62"/>
                  <a:gd name="T64" fmla="*/ 12 w 65"/>
                  <a:gd name="T6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8" name="Freeform 508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3 w 428"/>
                  <a:gd name="T1" fmla="*/ 10 h 150"/>
                  <a:gd name="T2" fmla="*/ 32 w 428"/>
                  <a:gd name="T3" fmla="*/ 20 h 150"/>
                  <a:gd name="T4" fmla="*/ 66 w 428"/>
                  <a:gd name="T5" fmla="*/ 24 h 150"/>
                  <a:gd name="T6" fmla="*/ 59 w 428"/>
                  <a:gd name="T7" fmla="*/ 46 h 150"/>
                  <a:gd name="T8" fmla="*/ 76 w 428"/>
                  <a:gd name="T9" fmla="*/ 61 h 150"/>
                  <a:gd name="T10" fmla="*/ 107 w 428"/>
                  <a:gd name="T11" fmla="*/ 69 h 150"/>
                  <a:gd name="T12" fmla="*/ 139 w 428"/>
                  <a:gd name="T13" fmla="*/ 73 h 150"/>
                  <a:gd name="T14" fmla="*/ 147 w 428"/>
                  <a:gd name="T15" fmla="*/ 89 h 150"/>
                  <a:gd name="T16" fmla="*/ 176 w 428"/>
                  <a:gd name="T17" fmla="*/ 94 h 150"/>
                  <a:gd name="T18" fmla="*/ 213 w 428"/>
                  <a:gd name="T19" fmla="*/ 94 h 150"/>
                  <a:gd name="T20" fmla="*/ 235 w 428"/>
                  <a:gd name="T21" fmla="*/ 110 h 150"/>
                  <a:gd name="T22" fmla="*/ 268 w 428"/>
                  <a:gd name="T23" fmla="*/ 115 h 150"/>
                  <a:gd name="T24" fmla="*/ 300 w 428"/>
                  <a:gd name="T25" fmla="*/ 114 h 150"/>
                  <a:gd name="T26" fmla="*/ 323 w 428"/>
                  <a:gd name="T27" fmla="*/ 111 h 150"/>
                  <a:gd name="T28" fmla="*/ 330 w 428"/>
                  <a:gd name="T29" fmla="*/ 97 h 150"/>
                  <a:gd name="T30" fmla="*/ 361 w 428"/>
                  <a:gd name="T31" fmla="*/ 96 h 150"/>
                  <a:gd name="T32" fmla="*/ 373 w 428"/>
                  <a:gd name="T33" fmla="*/ 81 h 150"/>
                  <a:gd name="T34" fmla="*/ 375 w 428"/>
                  <a:gd name="T35" fmla="*/ 63 h 150"/>
                  <a:gd name="T36" fmla="*/ 346 w 428"/>
                  <a:gd name="T37" fmla="*/ 22 h 150"/>
                  <a:gd name="T38" fmla="*/ 362 w 428"/>
                  <a:gd name="T39" fmla="*/ 25 h 150"/>
                  <a:gd name="T40" fmla="*/ 380 w 428"/>
                  <a:gd name="T41" fmla="*/ 34 h 150"/>
                  <a:gd name="T42" fmla="*/ 407 w 428"/>
                  <a:gd name="T43" fmla="*/ 37 h 150"/>
                  <a:gd name="T44" fmla="*/ 407 w 428"/>
                  <a:gd name="T45" fmla="*/ 62 h 150"/>
                  <a:gd name="T46" fmla="*/ 412 w 428"/>
                  <a:gd name="T47" fmla="*/ 69 h 150"/>
                  <a:gd name="T48" fmla="*/ 396 w 428"/>
                  <a:gd name="T49" fmla="*/ 70 h 150"/>
                  <a:gd name="T50" fmla="*/ 394 w 428"/>
                  <a:gd name="T51" fmla="*/ 87 h 150"/>
                  <a:gd name="T52" fmla="*/ 403 w 428"/>
                  <a:gd name="T53" fmla="*/ 117 h 150"/>
                  <a:gd name="T54" fmla="*/ 389 w 428"/>
                  <a:gd name="T55" fmla="*/ 116 h 150"/>
                  <a:gd name="T56" fmla="*/ 373 w 428"/>
                  <a:gd name="T57" fmla="*/ 114 h 150"/>
                  <a:gd name="T58" fmla="*/ 341 w 428"/>
                  <a:gd name="T59" fmla="*/ 120 h 150"/>
                  <a:gd name="T60" fmla="*/ 343 w 428"/>
                  <a:gd name="T61" fmla="*/ 133 h 150"/>
                  <a:gd name="T62" fmla="*/ 338 w 428"/>
                  <a:gd name="T63" fmla="*/ 133 h 150"/>
                  <a:gd name="T64" fmla="*/ 327 w 428"/>
                  <a:gd name="T65" fmla="*/ 131 h 150"/>
                  <a:gd name="T66" fmla="*/ 297 w 428"/>
                  <a:gd name="T67" fmla="*/ 133 h 150"/>
                  <a:gd name="T68" fmla="*/ 268 w 428"/>
                  <a:gd name="T69" fmla="*/ 133 h 150"/>
                  <a:gd name="T70" fmla="*/ 254 w 428"/>
                  <a:gd name="T71" fmla="*/ 142 h 150"/>
                  <a:gd name="T72" fmla="*/ 243 w 428"/>
                  <a:gd name="T73" fmla="*/ 140 h 150"/>
                  <a:gd name="T74" fmla="*/ 210 w 428"/>
                  <a:gd name="T75" fmla="*/ 115 h 150"/>
                  <a:gd name="T76" fmla="*/ 211 w 428"/>
                  <a:gd name="T77" fmla="*/ 136 h 150"/>
                  <a:gd name="T78" fmla="*/ 197 w 428"/>
                  <a:gd name="T79" fmla="*/ 135 h 150"/>
                  <a:gd name="T80" fmla="*/ 174 w 428"/>
                  <a:gd name="T81" fmla="*/ 122 h 150"/>
                  <a:gd name="T82" fmla="*/ 147 w 428"/>
                  <a:gd name="T83" fmla="*/ 115 h 150"/>
                  <a:gd name="T84" fmla="*/ 149 w 428"/>
                  <a:gd name="T85" fmla="*/ 125 h 150"/>
                  <a:gd name="T86" fmla="*/ 135 w 428"/>
                  <a:gd name="T87" fmla="*/ 116 h 150"/>
                  <a:gd name="T88" fmla="*/ 123 w 428"/>
                  <a:gd name="T89" fmla="*/ 102 h 150"/>
                  <a:gd name="T90" fmla="*/ 82 w 428"/>
                  <a:gd name="T91" fmla="*/ 111 h 150"/>
                  <a:gd name="T92" fmla="*/ 110 w 428"/>
                  <a:gd name="T93" fmla="*/ 90 h 150"/>
                  <a:gd name="T94" fmla="*/ 96 w 428"/>
                  <a:gd name="T95" fmla="*/ 89 h 150"/>
                  <a:gd name="T96" fmla="*/ 75 w 428"/>
                  <a:gd name="T97" fmla="*/ 89 h 150"/>
                  <a:gd name="T98" fmla="*/ 80 w 428"/>
                  <a:gd name="T99" fmla="*/ 72 h 150"/>
                  <a:gd name="T100" fmla="*/ 62 w 428"/>
                  <a:gd name="T101" fmla="*/ 70 h 150"/>
                  <a:gd name="T102" fmla="*/ 53 w 428"/>
                  <a:gd name="T103" fmla="*/ 76 h 150"/>
                  <a:gd name="T104" fmla="*/ 39 w 428"/>
                  <a:gd name="T105" fmla="*/ 73 h 150"/>
                  <a:gd name="T106" fmla="*/ 34 w 428"/>
                  <a:gd name="T107" fmla="*/ 31 h 150"/>
                  <a:gd name="T108" fmla="*/ 11 w 428"/>
                  <a:gd name="T109" fmla="*/ 37 h 150"/>
                  <a:gd name="T110" fmla="*/ 2 w 428"/>
                  <a:gd name="T111" fmla="*/ 36 h 150"/>
                  <a:gd name="T112" fmla="*/ 4 w 428"/>
                  <a:gd name="T113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9" name="Freeform 509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3 w 37"/>
                  <a:gd name="T1" fmla="*/ 0 h 19"/>
                  <a:gd name="T2" fmla="*/ 9 w 37"/>
                  <a:gd name="T3" fmla="*/ 4 h 19"/>
                  <a:gd name="T4" fmla="*/ 17 w 37"/>
                  <a:gd name="T5" fmla="*/ 8 h 19"/>
                  <a:gd name="T6" fmla="*/ 26 w 37"/>
                  <a:gd name="T7" fmla="*/ 11 h 19"/>
                  <a:gd name="T8" fmla="*/ 37 w 37"/>
                  <a:gd name="T9" fmla="*/ 13 h 19"/>
                  <a:gd name="T10" fmla="*/ 35 w 37"/>
                  <a:gd name="T11" fmla="*/ 19 h 19"/>
                  <a:gd name="T12" fmla="*/ 21 w 37"/>
                  <a:gd name="T13" fmla="*/ 18 h 19"/>
                  <a:gd name="T14" fmla="*/ 9 w 37"/>
                  <a:gd name="T15" fmla="*/ 14 h 19"/>
                  <a:gd name="T16" fmla="*/ 0 w 37"/>
                  <a:gd name="T17" fmla="*/ 8 h 19"/>
                  <a:gd name="T18" fmla="*/ 3 w 3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0" name="Freeform 510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75 w 771"/>
                  <a:gd name="T1" fmla="*/ 116 h 223"/>
                  <a:gd name="T2" fmla="*/ 130 w 771"/>
                  <a:gd name="T3" fmla="*/ 67 h 223"/>
                  <a:gd name="T4" fmla="*/ 185 w 771"/>
                  <a:gd name="T5" fmla="*/ 50 h 223"/>
                  <a:gd name="T6" fmla="*/ 249 w 771"/>
                  <a:gd name="T7" fmla="*/ 36 h 223"/>
                  <a:gd name="T8" fmla="*/ 315 w 771"/>
                  <a:gd name="T9" fmla="*/ 36 h 223"/>
                  <a:gd name="T10" fmla="*/ 398 w 771"/>
                  <a:gd name="T11" fmla="*/ 49 h 223"/>
                  <a:gd name="T12" fmla="*/ 462 w 771"/>
                  <a:gd name="T13" fmla="*/ 68 h 223"/>
                  <a:gd name="T14" fmla="*/ 508 w 771"/>
                  <a:gd name="T15" fmla="*/ 93 h 223"/>
                  <a:gd name="T16" fmla="*/ 522 w 771"/>
                  <a:gd name="T17" fmla="*/ 122 h 223"/>
                  <a:gd name="T18" fmla="*/ 556 w 771"/>
                  <a:gd name="T19" fmla="*/ 153 h 223"/>
                  <a:gd name="T20" fmla="*/ 585 w 771"/>
                  <a:gd name="T21" fmla="*/ 176 h 223"/>
                  <a:gd name="T22" fmla="*/ 622 w 771"/>
                  <a:gd name="T23" fmla="*/ 204 h 223"/>
                  <a:gd name="T24" fmla="*/ 656 w 771"/>
                  <a:gd name="T25" fmla="*/ 222 h 223"/>
                  <a:gd name="T26" fmla="*/ 702 w 771"/>
                  <a:gd name="T27" fmla="*/ 221 h 223"/>
                  <a:gd name="T28" fmla="*/ 732 w 771"/>
                  <a:gd name="T29" fmla="*/ 206 h 223"/>
                  <a:gd name="T30" fmla="*/ 744 w 771"/>
                  <a:gd name="T31" fmla="*/ 190 h 223"/>
                  <a:gd name="T32" fmla="*/ 675 w 771"/>
                  <a:gd name="T33" fmla="*/ 194 h 223"/>
                  <a:gd name="T34" fmla="*/ 691 w 771"/>
                  <a:gd name="T35" fmla="*/ 179 h 223"/>
                  <a:gd name="T36" fmla="*/ 636 w 771"/>
                  <a:gd name="T37" fmla="*/ 178 h 223"/>
                  <a:gd name="T38" fmla="*/ 652 w 771"/>
                  <a:gd name="T39" fmla="*/ 170 h 223"/>
                  <a:gd name="T40" fmla="*/ 641 w 771"/>
                  <a:gd name="T41" fmla="*/ 152 h 223"/>
                  <a:gd name="T42" fmla="*/ 608 w 771"/>
                  <a:gd name="T43" fmla="*/ 153 h 223"/>
                  <a:gd name="T44" fmla="*/ 601 w 771"/>
                  <a:gd name="T45" fmla="*/ 141 h 223"/>
                  <a:gd name="T46" fmla="*/ 579 w 771"/>
                  <a:gd name="T47" fmla="*/ 135 h 223"/>
                  <a:gd name="T48" fmla="*/ 629 w 771"/>
                  <a:gd name="T49" fmla="*/ 127 h 223"/>
                  <a:gd name="T50" fmla="*/ 581 w 771"/>
                  <a:gd name="T51" fmla="*/ 116 h 223"/>
                  <a:gd name="T52" fmla="*/ 574 w 771"/>
                  <a:gd name="T53" fmla="*/ 101 h 223"/>
                  <a:gd name="T54" fmla="*/ 556 w 771"/>
                  <a:gd name="T55" fmla="*/ 93 h 223"/>
                  <a:gd name="T56" fmla="*/ 547 w 771"/>
                  <a:gd name="T57" fmla="*/ 79 h 223"/>
                  <a:gd name="T58" fmla="*/ 514 w 771"/>
                  <a:gd name="T59" fmla="*/ 71 h 223"/>
                  <a:gd name="T60" fmla="*/ 531 w 771"/>
                  <a:gd name="T61" fmla="*/ 59 h 223"/>
                  <a:gd name="T62" fmla="*/ 485 w 771"/>
                  <a:gd name="T63" fmla="*/ 50 h 223"/>
                  <a:gd name="T64" fmla="*/ 483 w 771"/>
                  <a:gd name="T65" fmla="*/ 46 h 223"/>
                  <a:gd name="T66" fmla="*/ 427 w 771"/>
                  <a:gd name="T67" fmla="*/ 41 h 223"/>
                  <a:gd name="T68" fmla="*/ 419 w 771"/>
                  <a:gd name="T69" fmla="*/ 32 h 223"/>
                  <a:gd name="T70" fmla="*/ 427 w 771"/>
                  <a:gd name="T71" fmla="*/ 13 h 223"/>
                  <a:gd name="T72" fmla="*/ 359 w 771"/>
                  <a:gd name="T73" fmla="*/ 19 h 223"/>
                  <a:gd name="T74" fmla="*/ 373 w 771"/>
                  <a:gd name="T75" fmla="*/ 3 h 223"/>
                  <a:gd name="T76" fmla="*/ 322 w 771"/>
                  <a:gd name="T77" fmla="*/ 17 h 223"/>
                  <a:gd name="T78" fmla="*/ 297 w 771"/>
                  <a:gd name="T79" fmla="*/ 16 h 223"/>
                  <a:gd name="T80" fmla="*/ 260 w 771"/>
                  <a:gd name="T81" fmla="*/ 7 h 223"/>
                  <a:gd name="T82" fmla="*/ 210 w 771"/>
                  <a:gd name="T83" fmla="*/ 26 h 223"/>
                  <a:gd name="T84" fmla="*/ 197 w 771"/>
                  <a:gd name="T85" fmla="*/ 21 h 223"/>
                  <a:gd name="T86" fmla="*/ 153 w 771"/>
                  <a:gd name="T87" fmla="*/ 33 h 223"/>
                  <a:gd name="T88" fmla="*/ 135 w 771"/>
                  <a:gd name="T89" fmla="*/ 38 h 223"/>
                  <a:gd name="T90" fmla="*/ 107 w 771"/>
                  <a:gd name="T91" fmla="*/ 43 h 223"/>
                  <a:gd name="T92" fmla="*/ 91 w 771"/>
                  <a:gd name="T93" fmla="*/ 53 h 223"/>
                  <a:gd name="T94" fmla="*/ 68 w 771"/>
                  <a:gd name="T95" fmla="*/ 58 h 223"/>
                  <a:gd name="T96" fmla="*/ 55 w 771"/>
                  <a:gd name="T97" fmla="*/ 83 h 223"/>
                  <a:gd name="T98" fmla="*/ 39 w 771"/>
                  <a:gd name="T99" fmla="*/ 95 h 223"/>
                  <a:gd name="T100" fmla="*/ 52 w 771"/>
                  <a:gd name="T101" fmla="*/ 103 h 223"/>
                  <a:gd name="T102" fmla="*/ 15 w 771"/>
                  <a:gd name="T103" fmla="*/ 109 h 223"/>
                  <a:gd name="T104" fmla="*/ 39 w 771"/>
                  <a:gd name="T105" fmla="*/ 127 h 223"/>
                  <a:gd name="T106" fmla="*/ 9 w 771"/>
                  <a:gd name="T107" fmla="*/ 141 h 223"/>
                  <a:gd name="T108" fmla="*/ 20 w 771"/>
                  <a:gd name="T109" fmla="*/ 158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1" name="Freeform 511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27 w 398"/>
                  <a:gd name="T1" fmla="*/ 13 h 163"/>
                  <a:gd name="T2" fmla="*/ 302 w 398"/>
                  <a:gd name="T3" fmla="*/ 39 h 163"/>
                  <a:gd name="T4" fmla="*/ 281 w 398"/>
                  <a:gd name="T5" fmla="*/ 60 h 163"/>
                  <a:gd name="T6" fmla="*/ 299 w 398"/>
                  <a:gd name="T7" fmla="*/ 74 h 163"/>
                  <a:gd name="T8" fmla="*/ 331 w 398"/>
                  <a:gd name="T9" fmla="*/ 83 h 163"/>
                  <a:gd name="T10" fmla="*/ 379 w 398"/>
                  <a:gd name="T11" fmla="*/ 91 h 163"/>
                  <a:gd name="T12" fmla="*/ 398 w 398"/>
                  <a:gd name="T13" fmla="*/ 107 h 163"/>
                  <a:gd name="T14" fmla="*/ 375 w 398"/>
                  <a:gd name="T15" fmla="*/ 106 h 163"/>
                  <a:gd name="T16" fmla="*/ 349 w 398"/>
                  <a:gd name="T17" fmla="*/ 107 h 163"/>
                  <a:gd name="T18" fmla="*/ 329 w 398"/>
                  <a:gd name="T19" fmla="*/ 108 h 163"/>
                  <a:gd name="T20" fmla="*/ 297 w 398"/>
                  <a:gd name="T21" fmla="*/ 105 h 163"/>
                  <a:gd name="T22" fmla="*/ 265 w 398"/>
                  <a:gd name="T23" fmla="*/ 99 h 163"/>
                  <a:gd name="T24" fmla="*/ 244 w 398"/>
                  <a:gd name="T25" fmla="*/ 108 h 163"/>
                  <a:gd name="T26" fmla="*/ 217 w 398"/>
                  <a:gd name="T27" fmla="*/ 129 h 163"/>
                  <a:gd name="T28" fmla="*/ 196 w 398"/>
                  <a:gd name="T29" fmla="*/ 151 h 163"/>
                  <a:gd name="T30" fmla="*/ 180 w 398"/>
                  <a:gd name="T31" fmla="*/ 154 h 163"/>
                  <a:gd name="T32" fmla="*/ 169 w 398"/>
                  <a:gd name="T33" fmla="*/ 158 h 163"/>
                  <a:gd name="T34" fmla="*/ 159 w 398"/>
                  <a:gd name="T35" fmla="*/ 157 h 163"/>
                  <a:gd name="T36" fmla="*/ 171 w 398"/>
                  <a:gd name="T37" fmla="*/ 135 h 163"/>
                  <a:gd name="T38" fmla="*/ 196 w 398"/>
                  <a:gd name="T39" fmla="*/ 112 h 163"/>
                  <a:gd name="T40" fmla="*/ 182 w 398"/>
                  <a:gd name="T41" fmla="*/ 107 h 163"/>
                  <a:gd name="T42" fmla="*/ 100 w 398"/>
                  <a:gd name="T43" fmla="*/ 128 h 163"/>
                  <a:gd name="T44" fmla="*/ 20 w 398"/>
                  <a:gd name="T45" fmla="*/ 146 h 163"/>
                  <a:gd name="T46" fmla="*/ 16 w 398"/>
                  <a:gd name="T47" fmla="*/ 142 h 163"/>
                  <a:gd name="T48" fmla="*/ 22 w 398"/>
                  <a:gd name="T49" fmla="*/ 130 h 163"/>
                  <a:gd name="T50" fmla="*/ 34 w 398"/>
                  <a:gd name="T51" fmla="*/ 116 h 163"/>
                  <a:gd name="T52" fmla="*/ 64 w 398"/>
                  <a:gd name="T53" fmla="*/ 110 h 163"/>
                  <a:gd name="T54" fmla="*/ 105 w 398"/>
                  <a:gd name="T55" fmla="*/ 102 h 163"/>
                  <a:gd name="T56" fmla="*/ 127 w 398"/>
                  <a:gd name="T57" fmla="*/ 95 h 163"/>
                  <a:gd name="T58" fmla="*/ 151 w 398"/>
                  <a:gd name="T59" fmla="*/ 87 h 163"/>
                  <a:gd name="T60" fmla="*/ 100 w 398"/>
                  <a:gd name="T61" fmla="*/ 88 h 163"/>
                  <a:gd name="T62" fmla="*/ 31 w 398"/>
                  <a:gd name="T63" fmla="*/ 88 h 163"/>
                  <a:gd name="T64" fmla="*/ 4 w 398"/>
                  <a:gd name="T65" fmla="*/ 85 h 163"/>
                  <a:gd name="T66" fmla="*/ 24 w 398"/>
                  <a:gd name="T67" fmla="*/ 73 h 163"/>
                  <a:gd name="T68" fmla="*/ 52 w 398"/>
                  <a:gd name="T69" fmla="*/ 64 h 163"/>
                  <a:gd name="T70" fmla="*/ 84 w 398"/>
                  <a:gd name="T71" fmla="*/ 66 h 163"/>
                  <a:gd name="T72" fmla="*/ 118 w 398"/>
                  <a:gd name="T73" fmla="*/ 68 h 163"/>
                  <a:gd name="T74" fmla="*/ 148 w 398"/>
                  <a:gd name="T75" fmla="*/ 67 h 163"/>
                  <a:gd name="T76" fmla="*/ 176 w 398"/>
                  <a:gd name="T77" fmla="*/ 62 h 163"/>
                  <a:gd name="T78" fmla="*/ 210 w 398"/>
                  <a:gd name="T79" fmla="*/ 54 h 163"/>
                  <a:gd name="T80" fmla="*/ 242 w 398"/>
                  <a:gd name="T81" fmla="*/ 44 h 163"/>
                  <a:gd name="T82" fmla="*/ 265 w 398"/>
                  <a:gd name="T83" fmla="*/ 23 h 163"/>
                  <a:gd name="T84" fmla="*/ 286 w 398"/>
                  <a:gd name="T85" fmla="*/ 6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2" name="Freeform 512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399 w 410"/>
                  <a:gd name="T1" fmla="*/ 28 h 166"/>
                  <a:gd name="T2" fmla="*/ 378 w 410"/>
                  <a:gd name="T3" fmla="*/ 43 h 166"/>
                  <a:gd name="T4" fmla="*/ 358 w 410"/>
                  <a:gd name="T5" fmla="*/ 61 h 166"/>
                  <a:gd name="T6" fmla="*/ 341 w 410"/>
                  <a:gd name="T7" fmla="*/ 81 h 166"/>
                  <a:gd name="T8" fmla="*/ 357 w 410"/>
                  <a:gd name="T9" fmla="*/ 97 h 166"/>
                  <a:gd name="T10" fmla="*/ 337 w 410"/>
                  <a:gd name="T11" fmla="*/ 101 h 166"/>
                  <a:gd name="T12" fmla="*/ 325 w 410"/>
                  <a:gd name="T13" fmla="*/ 103 h 166"/>
                  <a:gd name="T14" fmla="*/ 314 w 410"/>
                  <a:gd name="T15" fmla="*/ 108 h 166"/>
                  <a:gd name="T16" fmla="*/ 302 w 410"/>
                  <a:gd name="T17" fmla="*/ 118 h 166"/>
                  <a:gd name="T18" fmla="*/ 310 w 410"/>
                  <a:gd name="T19" fmla="*/ 131 h 166"/>
                  <a:gd name="T20" fmla="*/ 321 w 410"/>
                  <a:gd name="T21" fmla="*/ 152 h 166"/>
                  <a:gd name="T22" fmla="*/ 303 w 410"/>
                  <a:gd name="T23" fmla="*/ 161 h 166"/>
                  <a:gd name="T24" fmla="*/ 287 w 410"/>
                  <a:gd name="T25" fmla="*/ 148 h 166"/>
                  <a:gd name="T26" fmla="*/ 275 w 410"/>
                  <a:gd name="T27" fmla="*/ 135 h 166"/>
                  <a:gd name="T28" fmla="*/ 254 w 410"/>
                  <a:gd name="T29" fmla="*/ 121 h 166"/>
                  <a:gd name="T30" fmla="*/ 223 w 410"/>
                  <a:gd name="T31" fmla="*/ 115 h 166"/>
                  <a:gd name="T32" fmla="*/ 190 w 410"/>
                  <a:gd name="T33" fmla="*/ 124 h 166"/>
                  <a:gd name="T34" fmla="*/ 165 w 410"/>
                  <a:gd name="T35" fmla="*/ 134 h 166"/>
                  <a:gd name="T36" fmla="*/ 149 w 410"/>
                  <a:gd name="T37" fmla="*/ 142 h 166"/>
                  <a:gd name="T38" fmla="*/ 135 w 410"/>
                  <a:gd name="T39" fmla="*/ 145 h 166"/>
                  <a:gd name="T40" fmla="*/ 110 w 410"/>
                  <a:gd name="T41" fmla="*/ 147 h 166"/>
                  <a:gd name="T42" fmla="*/ 83 w 410"/>
                  <a:gd name="T43" fmla="*/ 150 h 166"/>
                  <a:gd name="T44" fmla="*/ 58 w 410"/>
                  <a:gd name="T45" fmla="*/ 159 h 166"/>
                  <a:gd name="T46" fmla="*/ 39 w 410"/>
                  <a:gd name="T47" fmla="*/ 166 h 166"/>
                  <a:gd name="T48" fmla="*/ 57 w 410"/>
                  <a:gd name="T49" fmla="*/ 146 h 166"/>
                  <a:gd name="T50" fmla="*/ 78 w 410"/>
                  <a:gd name="T51" fmla="*/ 131 h 166"/>
                  <a:gd name="T52" fmla="*/ 96 w 410"/>
                  <a:gd name="T53" fmla="*/ 125 h 166"/>
                  <a:gd name="T54" fmla="*/ 120 w 410"/>
                  <a:gd name="T55" fmla="*/ 118 h 166"/>
                  <a:gd name="T56" fmla="*/ 149 w 410"/>
                  <a:gd name="T57" fmla="*/ 110 h 166"/>
                  <a:gd name="T58" fmla="*/ 174 w 410"/>
                  <a:gd name="T59" fmla="*/ 106 h 166"/>
                  <a:gd name="T60" fmla="*/ 133 w 410"/>
                  <a:gd name="T61" fmla="*/ 104 h 166"/>
                  <a:gd name="T62" fmla="*/ 92 w 410"/>
                  <a:gd name="T63" fmla="*/ 101 h 166"/>
                  <a:gd name="T64" fmla="*/ 55 w 410"/>
                  <a:gd name="T65" fmla="*/ 98 h 166"/>
                  <a:gd name="T66" fmla="*/ 30 w 410"/>
                  <a:gd name="T67" fmla="*/ 94 h 166"/>
                  <a:gd name="T68" fmla="*/ 12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7 w 410"/>
                  <a:gd name="T75" fmla="*/ 91 h 166"/>
                  <a:gd name="T76" fmla="*/ 28 w 410"/>
                  <a:gd name="T77" fmla="*/ 81 h 166"/>
                  <a:gd name="T78" fmla="*/ 57 w 410"/>
                  <a:gd name="T79" fmla="*/ 74 h 166"/>
                  <a:gd name="T80" fmla="*/ 78 w 410"/>
                  <a:gd name="T81" fmla="*/ 75 h 166"/>
                  <a:gd name="T82" fmla="*/ 113 w 410"/>
                  <a:gd name="T83" fmla="*/ 78 h 166"/>
                  <a:gd name="T84" fmla="*/ 149 w 410"/>
                  <a:gd name="T85" fmla="*/ 80 h 166"/>
                  <a:gd name="T86" fmla="*/ 175 w 410"/>
                  <a:gd name="T87" fmla="*/ 82 h 166"/>
                  <a:gd name="T88" fmla="*/ 199 w 410"/>
                  <a:gd name="T89" fmla="*/ 82 h 166"/>
                  <a:gd name="T90" fmla="*/ 223 w 410"/>
                  <a:gd name="T91" fmla="*/ 82 h 166"/>
                  <a:gd name="T92" fmla="*/ 247 w 410"/>
                  <a:gd name="T93" fmla="*/ 82 h 166"/>
                  <a:gd name="T94" fmla="*/ 259 w 410"/>
                  <a:gd name="T95" fmla="*/ 82 h 166"/>
                  <a:gd name="T96" fmla="*/ 270 w 410"/>
                  <a:gd name="T97" fmla="*/ 71 h 166"/>
                  <a:gd name="T98" fmla="*/ 293 w 410"/>
                  <a:gd name="T99" fmla="*/ 60 h 166"/>
                  <a:gd name="T100" fmla="*/ 319 w 410"/>
                  <a:gd name="T101" fmla="*/ 51 h 166"/>
                  <a:gd name="T102" fmla="*/ 344 w 410"/>
                  <a:gd name="T103" fmla="*/ 40 h 166"/>
                  <a:gd name="T104" fmla="*/ 369 w 410"/>
                  <a:gd name="T105" fmla="*/ 19 h 166"/>
                  <a:gd name="T106" fmla="*/ 387 w 410"/>
                  <a:gd name="T10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3" name="Freeform 513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931 w 956"/>
                  <a:gd name="T1" fmla="*/ 382 h 425"/>
                  <a:gd name="T2" fmla="*/ 894 w 956"/>
                  <a:gd name="T3" fmla="*/ 363 h 425"/>
                  <a:gd name="T4" fmla="*/ 840 w 956"/>
                  <a:gd name="T5" fmla="*/ 340 h 425"/>
                  <a:gd name="T6" fmla="*/ 821 w 956"/>
                  <a:gd name="T7" fmla="*/ 370 h 425"/>
                  <a:gd name="T8" fmla="*/ 776 w 956"/>
                  <a:gd name="T9" fmla="*/ 381 h 425"/>
                  <a:gd name="T10" fmla="*/ 723 w 956"/>
                  <a:gd name="T11" fmla="*/ 374 h 425"/>
                  <a:gd name="T12" fmla="*/ 672 w 956"/>
                  <a:gd name="T13" fmla="*/ 379 h 425"/>
                  <a:gd name="T14" fmla="*/ 631 w 956"/>
                  <a:gd name="T15" fmla="*/ 371 h 425"/>
                  <a:gd name="T16" fmla="*/ 595 w 956"/>
                  <a:gd name="T17" fmla="*/ 354 h 425"/>
                  <a:gd name="T18" fmla="*/ 540 w 956"/>
                  <a:gd name="T19" fmla="*/ 365 h 425"/>
                  <a:gd name="T20" fmla="*/ 490 w 956"/>
                  <a:gd name="T21" fmla="*/ 362 h 425"/>
                  <a:gd name="T22" fmla="*/ 423 w 956"/>
                  <a:gd name="T23" fmla="*/ 357 h 425"/>
                  <a:gd name="T24" fmla="*/ 373 w 956"/>
                  <a:gd name="T25" fmla="*/ 315 h 425"/>
                  <a:gd name="T26" fmla="*/ 338 w 956"/>
                  <a:gd name="T27" fmla="*/ 285 h 425"/>
                  <a:gd name="T28" fmla="*/ 265 w 956"/>
                  <a:gd name="T29" fmla="*/ 275 h 425"/>
                  <a:gd name="T30" fmla="*/ 215 w 956"/>
                  <a:gd name="T31" fmla="*/ 242 h 425"/>
                  <a:gd name="T32" fmla="*/ 176 w 956"/>
                  <a:gd name="T33" fmla="*/ 219 h 425"/>
                  <a:gd name="T34" fmla="*/ 146 w 956"/>
                  <a:gd name="T35" fmla="*/ 201 h 425"/>
                  <a:gd name="T36" fmla="*/ 100 w 956"/>
                  <a:gd name="T37" fmla="*/ 178 h 425"/>
                  <a:gd name="T38" fmla="*/ 78 w 956"/>
                  <a:gd name="T39" fmla="*/ 136 h 425"/>
                  <a:gd name="T40" fmla="*/ 80 w 956"/>
                  <a:gd name="T41" fmla="*/ 97 h 425"/>
                  <a:gd name="T42" fmla="*/ 73 w 956"/>
                  <a:gd name="T43" fmla="*/ 64 h 425"/>
                  <a:gd name="T44" fmla="*/ 98 w 956"/>
                  <a:gd name="T45" fmla="*/ 25 h 425"/>
                  <a:gd name="T46" fmla="*/ 78 w 956"/>
                  <a:gd name="T47" fmla="*/ 0 h 425"/>
                  <a:gd name="T48" fmla="*/ 39 w 956"/>
                  <a:gd name="T49" fmla="*/ 5 h 425"/>
                  <a:gd name="T50" fmla="*/ 43 w 956"/>
                  <a:gd name="T51" fmla="*/ 26 h 425"/>
                  <a:gd name="T52" fmla="*/ 25 w 956"/>
                  <a:gd name="T53" fmla="*/ 41 h 425"/>
                  <a:gd name="T54" fmla="*/ 27 w 956"/>
                  <a:gd name="T55" fmla="*/ 57 h 425"/>
                  <a:gd name="T56" fmla="*/ 43 w 956"/>
                  <a:gd name="T57" fmla="*/ 66 h 425"/>
                  <a:gd name="T58" fmla="*/ 29 w 956"/>
                  <a:gd name="T59" fmla="*/ 82 h 425"/>
                  <a:gd name="T60" fmla="*/ 14 w 956"/>
                  <a:gd name="T61" fmla="*/ 95 h 425"/>
                  <a:gd name="T62" fmla="*/ 14 w 956"/>
                  <a:gd name="T63" fmla="*/ 126 h 425"/>
                  <a:gd name="T64" fmla="*/ 41 w 956"/>
                  <a:gd name="T65" fmla="*/ 117 h 425"/>
                  <a:gd name="T66" fmla="*/ 22 w 956"/>
                  <a:gd name="T67" fmla="*/ 165 h 425"/>
                  <a:gd name="T68" fmla="*/ 54 w 956"/>
                  <a:gd name="T69" fmla="*/ 181 h 425"/>
                  <a:gd name="T70" fmla="*/ 82 w 956"/>
                  <a:gd name="T71" fmla="*/ 187 h 425"/>
                  <a:gd name="T72" fmla="*/ 100 w 956"/>
                  <a:gd name="T73" fmla="*/ 215 h 425"/>
                  <a:gd name="T74" fmla="*/ 117 w 956"/>
                  <a:gd name="T75" fmla="*/ 215 h 425"/>
                  <a:gd name="T76" fmla="*/ 126 w 956"/>
                  <a:gd name="T77" fmla="*/ 232 h 425"/>
                  <a:gd name="T78" fmla="*/ 146 w 956"/>
                  <a:gd name="T79" fmla="*/ 241 h 425"/>
                  <a:gd name="T80" fmla="*/ 173 w 956"/>
                  <a:gd name="T81" fmla="*/ 236 h 425"/>
                  <a:gd name="T82" fmla="*/ 190 w 956"/>
                  <a:gd name="T83" fmla="*/ 261 h 425"/>
                  <a:gd name="T84" fmla="*/ 235 w 956"/>
                  <a:gd name="T85" fmla="*/ 279 h 425"/>
                  <a:gd name="T86" fmla="*/ 260 w 956"/>
                  <a:gd name="T87" fmla="*/ 306 h 425"/>
                  <a:gd name="T88" fmla="*/ 283 w 956"/>
                  <a:gd name="T89" fmla="*/ 316 h 425"/>
                  <a:gd name="T90" fmla="*/ 311 w 956"/>
                  <a:gd name="T91" fmla="*/ 328 h 425"/>
                  <a:gd name="T92" fmla="*/ 325 w 956"/>
                  <a:gd name="T93" fmla="*/ 331 h 425"/>
                  <a:gd name="T94" fmla="*/ 339 w 956"/>
                  <a:gd name="T95" fmla="*/ 344 h 425"/>
                  <a:gd name="T96" fmla="*/ 361 w 956"/>
                  <a:gd name="T97" fmla="*/ 368 h 425"/>
                  <a:gd name="T98" fmla="*/ 379 w 956"/>
                  <a:gd name="T99" fmla="*/ 381 h 425"/>
                  <a:gd name="T100" fmla="*/ 458 w 956"/>
                  <a:gd name="T101" fmla="*/ 389 h 425"/>
                  <a:gd name="T102" fmla="*/ 489 w 956"/>
                  <a:gd name="T103" fmla="*/ 388 h 425"/>
                  <a:gd name="T104" fmla="*/ 522 w 956"/>
                  <a:gd name="T105" fmla="*/ 400 h 425"/>
                  <a:gd name="T106" fmla="*/ 565 w 956"/>
                  <a:gd name="T107" fmla="*/ 383 h 425"/>
                  <a:gd name="T108" fmla="*/ 576 w 956"/>
                  <a:gd name="T109" fmla="*/ 393 h 425"/>
                  <a:gd name="T110" fmla="*/ 636 w 956"/>
                  <a:gd name="T111" fmla="*/ 422 h 425"/>
                  <a:gd name="T112" fmla="*/ 686 w 956"/>
                  <a:gd name="T113" fmla="*/ 417 h 425"/>
                  <a:gd name="T114" fmla="*/ 730 w 956"/>
                  <a:gd name="T115" fmla="*/ 408 h 425"/>
                  <a:gd name="T116" fmla="*/ 762 w 956"/>
                  <a:gd name="T117" fmla="*/ 400 h 425"/>
                  <a:gd name="T118" fmla="*/ 791 w 956"/>
                  <a:gd name="T119" fmla="*/ 407 h 425"/>
                  <a:gd name="T120" fmla="*/ 830 w 956"/>
                  <a:gd name="T121" fmla="*/ 410 h 425"/>
                  <a:gd name="T122" fmla="*/ 854 w 956"/>
                  <a:gd name="T123" fmla="*/ 403 h 425"/>
                  <a:gd name="T124" fmla="*/ 885 w 956"/>
                  <a:gd name="T125" fmla="*/ 423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4" name="Freeform 514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43 w 401"/>
                  <a:gd name="T1" fmla="*/ 471 h 471"/>
                  <a:gd name="T2" fmla="*/ 259 w 401"/>
                  <a:gd name="T3" fmla="*/ 441 h 471"/>
                  <a:gd name="T4" fmla="*/ 313 w 401"/>
                  <a:gd name="T5" fmla="*/ 432 h 471"/>
                  <a:gd name="T6" fmla="*/ 336 w 401"/>
                  <a:gd name="T7" fmla="*/ 415 h 471"/>
                  <a:gd name="T8" fmla="*/ 359 w 401"/>
                  <a:gd name="T9" fmla="*/ 404 h 471"/>
                  <a:gd name="T10" fmla="*/ 339 w 401"/>
                  <a:gd name="T11" fmla="*/ 389 h 471"/>
                  <a:gd name="T12" fmla="*/ 394 w 401"/>
                  <a:gd name="T13" fmla="*/ 364 h 471"/>
                  <a:gd name="T14" fmla="*/ 352 w 401"/>
                  <a:gd name="T15" fmla="*/ 361 h 471"/>
                  <a:gd name="T16" fmla="*/ 373 w 401"/>
                  <a:gd name="T17" fmla="*/ 351 h 471"/>
                  <a:gd name="T18" fmla="*/ 371 w 401"/>
                  <a:gd name="T19" fmla="*/ 336 h 471"/>
                  <a:gd name="T20" fmla="*/ 392 w 401"/>
                  <a:gd name="T21" fmla="*/ 341 h 471"/>
                  <a:gd name="T22" fmla="*/ 385 w 401"/>
                  <a:gd name="T23" fmla="*/ 314 h 471"/>
                  <a:gd name="T24" fmla="*/ 387 w 401"/>
                  <a:gd name="T25" fmla="*/ 294 h 471"/>
                  <a:gd name="T26" fmla="*/ 401 w 401"/>
                  <a:gd name="T27" fmla="*/ 261 h 471"/>
                  <a:gd name="T28" fmla="*/ 375 w 401"/>
                  <a:gd name="T29" fmla="*/ 234 h 471"/>
                  <a:gd name="T30" fmla="*/ 352 w 401"/>
                  <a:gd name="T31" fmla="*/ 207 h 471"/>
                  <a:gd name="T32" fmla="*/ 357 w 401"/>
                  <a:gd name="T33" fmla="*/ 198 h 471"/>
                  <a:gd name="T34" fmla="*/ 345 w 401"/>
                  <a:gd name="T35" fmla="*/ 180 h 471"/>
                  <a:gd name="T36" fmla="*/ 316 w 401"/>
                  <a:gd name="T37" fmla="*/ 169 h 471"/>
                  <a:gd name="T38" fmla="*/ 284 w 401"/>
                  <a:gd name="T39" fmla="*/ 142 h 471"/>
                  <a:gd name="T40" fmla="*/ 302 w 401"/>
                  <a:gd name="T41" fmla="*/ 134 h 471"/>
                  <a:gd name="T42" fmla="*/ 286 w 401"/>
                  <a:gd name="T43" fmla="*/ 121 h 471"/>
                  <a:gd name="T44" fmla="*/ 254 w 401"/>
                  <a:gd name="T45" fmla="*/ 107 h 471"/>
                  <a:gd name="T46" fmla="*/ 272 w 401"/>
                  <a:gd name="T47" fmla="*/ 99 h 471"/>
                  <a:gd name="T48" fmla="*/ 250 w 401"/>
                  <a:gd name="T49" fmla="*/ 88 h 471"/>
                  <a:gd name="T50" fmla="*/ 226 w 401"/>
                  <a:gd name="T51" fmla="*/ 86 h 471"/>
                  <a:gd name="T52" fmla="*/ 185 w 401"/>
                  <a:gd name="T53" fmla="*/ 86 h 471"/>
                  <a:gd name="T54" fmla="*/ 210 w 401"/>
                  <a:gd name="T55" fmla="*/ 70 h 471"/>
                  <a:gd name="T56" fmla="*/ 194 w 401"/>
                  <a:gd name="T57" fmla="*/ 52 h 471"/>
                  <a:gd name="T58" fmla="*/ 156 w 401"/>
                  <a:gd name="T59" fmla="*/ 42 h 471"/>
                  <a:gd name="T60" fmla="*/ 181 w 401"/>
                  <a:gd name="T61" fmla="*/ 32 h 471"/>
                  <a:gd name="T62" fmla="*/ 144 w 401"/>
                  <a:gd name="T63" fmla="*/ 21 h 471"/>
                  <a:gd name="T64" fmla="*/ 117 w 401"/>
                  <a:gd name="T65" fmla="*/ 13 h 471"/>
                  <a:gd name="T66" fmla="*/ 76 w 401"/>
                  <a:gd name="T67" fmla="*/ 23 h 471"/>
                  <a:gd name="T68" fmla="*/ 85 w 401"/>
                  <a:gd name="T69" fmla="*/ 6 h 471"/>
                  <a:gd name="T70" fmla="*/ 46 w 401"/>
                  <a:gd name="T71" fmla="*/ 12 h 471"/>
                  <a:gd name="T72" fmla="*/ 9 w 401"/>
                  <a:gd name="T73" fmla="*/ 27 h 471"/>
                  <a:gd name="T74" fmla="*/ 57 w 401"/>
                  <a:gd name="T75" fmla="*/ 38 h 471"/>
                  <a:gd name="T76" fmla="*/ 94 w 401"/>
                  <a:gd name="T77" fmla="*/ 48 h 471"/>
                  <a:gd name="T78" fmla="*/ 115 w 401"/>
                  <a:gd name="T79" fmla="*/ 49 h 471"/>
                  <a:gd name="T80" fmla="*/ 163 w 401"/>
                  <a:gd name="T81" fmla="*/ 72 h 471"/>
                  <a:gd name="T82" fmla="*/ 162 w 401"/>
                  <a:gd name="T83" fmla="*/ 93 h 471"/>
                  <a:gd name="T84" fmla="*/ 213 w 401"/>
                  <a:gd name="T85" fmla="*/ 113 h 471"/>
                  <a:gd name="T86" fmla="*/ 254 w 401"/>
                  <a:gd name="T87" fmla="*/ 137 h 471"/>
                  <a:gd name="T88" fmla="*/ 270 w 401"/>
                  <a:gd name="T89" fmla="*/ 173 h 471"/>
                  <a:gd name="T90" fmla="*/ 305 w 401"/>
                  <a:gd name="T91" fmla="*/ 213 h 471"/>
                  <a:gd name="T92" fmla="*/ 339 w 401"/>
                  <a:gd name="T93" fmla="*/ 234 h 471"/>
                  <a:gd name="T94" fmla="*/ 348 w 401"/>
                  <a:gd name="T95" fmla="*/ 291 h 471"/>
                  <a:gd name="T96" fmla="*/ 325 w 401"/>
                  <a:gd name="T97" fmla="*/ 326 h 471"/>
                  <a:gd name="T98" fmla="*/ 305 w 401"/>
                  <a:gd name="T99" fmla="*/ 371 h 471"/>
                  <a:gd name="T100" fmla="*/ 252 w 401"/>
                  <a:gd name="T101" fmla="*/ 408 h 471"/>
                  <a:gd name="T102" fmla="*/ 213 w 401"/>
                  <a:gd name="T103" fmla="*/ 421 h 471"/>
                  <a:gd name="T104" fmla="*/ 213 w 401"/>
                  <a:gd name="T105" fmla="*/ 439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5" name="Freeform 515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17 w 126"/>
                  <a:gd name="T1" fmla="*/ 0 h 17"/>
                  <a:gd name="T2" fmla="*/ 119 w 126"/>
                  <a:gd name="T3" fmla="*/ 2 h 17"/>
                  <a:gd name="T4" fmla="*/ 123 w 126"/>
                  <a:gd name="T5" fmla="*/ 5 h 17"/>
                  <a:gd name="T6" fmla="*/ 124 w 126"/>
                  <a:gd name="T7" fmla="*/ 10 h 17"/>
                  <a:gd name="T8" fmla="*/ 126 w 126"/>
                  <a:gd name="T9" fmla="*/ 14 h 17"/>
                  <a:gd name="T10" fmla="*/ 110 w 126"/>
                  <a:gd name="T11" fmla="*/ 15 h 17"/>
                  <a:gd name="T12" fmla="*/ 92 w 126"/>
                  <a:gd name="T13" fmla="*/ 16 h 17"/>
                  <a:gd name="T14" fmla="*/ 75 w 126"/>
                  <a:gd name="T15" fmla="*/ 17 h 17"/>
                  <a:gd name="T16" fmla="*/ 55 w 126"/>
                  <a:gd name="T17" fmla="*/ 17 h 17"/>
                  <a:gd name="T18" fmla="*/ 36 w 126"/>
                  <a:gd name="T19" fmla="*/ 17 h 17"/>
                  <a:gd name="T20" fmla="*/ 20 w 126"/>
                  <a:gd name="T21" fmla="*/ 17 h 17"/>
                  <a:gd name="T22" fmla="*/ 7 w 126"/>
                  <a:gd name="T23" fmla="*/ 17 h 17"/>
                  <a:gd name="T24" fmla="*/ 0 w 126"/>
                  <a:gd name="T25" fmla="*/ 16 h 17"/>
                  <a:gd name="T26" fmla="*/ 7 w 126"/>
                  <a:gd name="T27" fmla="*/ 14 h 17"/>
                  <a:gd name="T28" fmla="*/ 20 w 126"/>
                  <a:gd name="T29" fmla="*/ 13 h 17"/>
                  <a:gd name="T30" fmla="*/ 36 w 126"/>
                  <a:gd name="T31" fmla="*/ 11 h 17"/>
                  <a:gd name="T32" fmla="*/ 53 w 126"/>
                  <a:gd name="T33" fmla="*/ 10 h 17"/>
                  <a:gd name="T34" fmla="*/ 73 w 126"/>
                  <a:gd name="T35" fmla="*/ 8 h 17"/>
                  <a:gd name="T36" fmla="*/ 91 w 126"/>
                  <a:gd name="T37" fmla="*/ 6 h 17"/>
                  <a:gd name="T38" fmla="*/ 105 w 126"/>
                  <a:gd name="T39" fmla="*/ 3 h 17"/>
                  <a:gd name="T40" fmla="*/ 117 w 126"/>
                  <a:gd name="T4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6" name="Freeform 516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63 w 165"/>
                  <a:gd name="T1" fmla="*/ 52 h 71"/>
                  <a:gd name="T2" fmla="*/ 163 w 165"/>
                  <a:gd name="T3" fmla="*/ 49 h 71"/>
                  <a:gd name="T4" fmla="*/ 163 w 165"/>
                  <a:gd name="T5" fmla="*/ 46 h 71"/>
                  <a:gd name="T6" fmla="*/ 163 w 165"/>
                  <a:gd name="T7" fmla="*/ 44 h 71"/>
                  <a:gd name="T8" fmla="*/ 165 w 165"/>
                  <a:gd name="T9" fmla="*/ 42 h 71"/>
                  <a:gd name="T10" fmla="*/ 158 w 165"/>
                  <a:gd name="T11" fmla="*/ 43 h 71"/>
                  <a:gd name="T12" fmla="*/ 151 w 165"/>
                  <a:gd name="T13" fmla="*/ 41 h 71"/>
                  <a:gd name="T14" fmla="*/ 149 w 165"/>
                  <a:gd name="T15" fmla="*/ 35 h 71"/>
                  <a:gd name="T16" fmla="*/ 156 w 165"/>
                  <a:gd name="T17" fmla="*/ 19 h 71"/>
                  <a:gd name="T18" fmla="*/ 149 w 165"/>
                  <a:gd name="T19" fmla="*/ 13 h 71"/>
                  <a:gd name="T20" fmla="*/ 142 w 165"/>
                  <a:gd name="T21" fmla="*/ 8 h 71"/>
                  <a:gd name="T22" fmla="*/ 135 w 165"/>
                  <a:gd name="T23" fmla="*/ 3 h 71"/>
                  <a:gd name="T24" fmla="*/ 128 w 165"/>
                  <a:gd name="T25" fmla="*/ 0 h 71"/>
                  <a:gd name="T26" fmla="*/ 121 w 165"/>
                  <a:gd name="T27" fmla="*/ 3 h 71"/>
                  <a:gd name="T28" fmla="*/ 112 w 165"/>
                  <a:gd name="T29" fmla="*/ 7 h 71"/>
                  <a:gd name="T30" fmla="*/ 105 w 165"/>
                  <a:gd name="T31" fmla="*/ 11 h 71"/>
                  <a:gd name="T32" fmla="*/ 97 w 165"/>
                  <a:gd name="T33" fmla="*/ 15 h 71"/>
                  <a:gd name="T34" fmla="*/ 89 w 165"/>
                  <a:gd name="T35" fmla="*/ 19 h 71"/>
                  <a:gd name="T36" fmla="*/ 83 w 165"/>
                  <a:gd name="T37" fmla="*/ 23 h 71"/>
                  <a:gd name="T38" fmla="*/ 76 w 165"/>
                  <a:gd name="T39" fmla="*/ 26 h 71"/>
                  <a:gd name="T40" fmla="*/ 71 w 165"/>
                  <a:gd name="T41" fmla="*/ 31 h 71"/>
                  <a:gd name="T42" fmla="*/ 64 w 165"/>
                  <a:gd name="T43" fmla="*/ 34 h 71"/>
                  <a:gd name="T44" fmla="*/ 57 w 165"/>
                  <a:gd name="T45" fmla="*/ 38 h 71"/>
                  <a:gd name="T46" fmla="*/ 48 w 165"/>
                  <a:gd name="T47" fmla="*/ 41 h 71"/>
                  <a:gd name="T48" fmla="*/ 39 w 165"/>
                  <a:gd name="T49" fmla="*/ 45 h 71"/>
                  <a:gd name="T50" fmla="*/ 32 w 165"/>
                  <a:gd name="T51" fmla="*/ 48 h 71"/>
                  <a:gd name="T52" fmla="*/ 25 w 165"/>
                  <a:gd name="T53" fmla="*/ 50 h 71"/>
                  <a:gd name="T54" fmla="*/ 19 w 165"/>
                  <a:gd name="T55" fmla="*/ 53 h 71"/>
                  <a:gd name="T56" fmla="*/ 16 w 165"/>
                  <a:gd name="T57" fmla="*/ 54 h 71"/>
                  <a:gd name="T58" fmla="*/ 10 w 165"/>
                  <a:gd name="T59" fmla="*/ 57 h 71"/>
                  <a:gd name="T60" fmla="*/ 5 w 165"/>
                  <a:gd name="T61" fmla="*/ 62 h 71"/>
                  <a:gd name="T62" fmla="*/ 2 w 165"/>
                  <a:gd name="T63" fmla="*/ 67 h 71"/>
                  <a:gd name="T64" fmla="*/ 0 w 165"/>
                  <a:gd name="T65" fmla="*/ 71 h 71"/>
                  <a:gd name="T66" fmla="*/ 25 w 165"/>
                  <a:gd name="T67" fmla="*/ 71 h 71"/>
                  <a:gd name="T68" fmla="*/ 51 w 165"/>
                  <a:gd name="T69" fmla="*/ 71 h 71"/>
                  <a:gd name="T70" fmla="*/ 76 w 165"/>
                  <a:gd name="T71" fmla="*/ 69 h 71"/>
                  <a:gd name="T72" fmla="*/ 101 w 165"/>
                  <a:gd name="T73" fmla="*/ 66 h 71"/>
                  <a:gd name="T74" fmla="*/ 122 w 165"/>
                  <a:gd name="T75" fmla="*/ 63 h 71"/>
                  <a:gd name="T76" fmla="*/ 140 w 165"/>
                  <a:gd name="T77" fmla="*/ 59 h 71"/>
                  <a:gd name="T78" fmla="*/ 154 w 165"/>
                  <a:gd name="T79" fmla="*/ 56 h 71"/>
                  <a:gd name="T80" fmla="*/ 163 w 165"/>
                  <a:gd name="T81" fmla="*/ 5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761" name="Rectangle 521"/>
          <p:cNvSpPr>
            <a:spLocks noChangeArrowheads="1"/>
          </p:cNvSpPr>
          <p:nvPr/>
        </p:nvSpPr>
        <p:spPr bwMode="auto">
          <a:xfrm>
            <a:off x="1828800" y="1447800"/>
            <a:ext cx="48603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000"/>
              <a:t>a)</a:t>
            </a:r>
          </a:p>
        </p:txBody>
      </p:sp>
      <p:sp>
        <p:nvSpPr>
          <p:cNvPr id="10762" name="Rectangle 522"/>
          <p:cNvSpPr>
            <a:spLocks noChangeArrowheads="1"/>
          </p:cNvSpPr>
          <p:nvPr/>
        </p:nvSpPr>
        <p:spPr bwMode="auto">
          <a:xfrm>
            <a:off x="5714668" y="1464022"/>
            <a:ext cx="5222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000"/>
              <a:t>b)</a:t>
            </a:r>
          </a:p>
        </p:txBody>
      </p:sp>
      <p:sp>
        <p:nvSpPr>
          <p:cNvPr id="10763" name="Rectangle 523"/>
          <p:cNvSpPr>
            <a:spLocks noChangeArrowheads="1"/>
          </p:cNvSpPr>
          <p:nvPr/>
        </p:nvSpPr>
        <p:spPr bwMode="auto">
          <a:xfrm>
            <a:off x="10527424" y="3529596"/>
            <a:ext cx="1470025" cy="669925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latin typeface="Times New Roman" panose="02020603050405020304" pitchFamily="18" charset="0"/>
              </a:rPr>
              <a:t>Hình b</a:t>
            </a:r>
          </a:p>
        </p:txBody>
      </p:sp>
    </p:spTree>
    <p:extLst>
      <p:ext uri="{BB962C8B-B14F-4D97-AF65-F5344CB8AC3E}">
        <p14:creationId xmlns:p14="http://schemas.microsoft.com/office/powerpoint/2010/main" val="2516085180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8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5" grpId="0"/>
      <p:bldP spid="1076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93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.VnTime</vt:lpstr>
      <vt:lpstr>Arial</vt:lpstr>
      <vt:lpstr>Calibri</vt:lpstr>
      <vt:lpstr>Calibri Light</vt:lpstr>
      <vt:lpstr>Tahoma</vt:lpstr>
      <vt:lpstr>Times New Roman</vt:lpstr>
      <vt:lpstr>Office Theme</vt:lpstr>
      <vt:lpstr>Chart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13</cp:revision>
  <dcterms:created xsi:type="dcterms:W3CDTF">2020-03-26T03:58:34Z</dcterms:created>
  <dcterms:modified xsi:type="dcterms:W3CDTF">2020-05-06T15:00:41Z</dcterms:modified>
</cp:coreProperties>
</file>